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3"/>
  </p:notesMasterIdLst>
  <p:handoutMasterIdLst>
    <p:handoutMasterId r:id="rId14"/>
  </p:handoutMasterIdLst>
  <p:sldIdLst>
    <p:sldId id="811" r:id="rId5"/>
    <p:sldId id="266" r:id="rId6"/>
    <p:sldId id="278" r:id="rId7"/>
    <p:sldId id="869" r:id="rId8"/>
    <p:sldId id="871" r:id="rId9"/>
    <p:sldId id="872" r:id="rId10"/>
    <p:sldId id="873" r:id="rId11"/>
    <p:sldId id="874" r:id="rId12"/>
  </p:sldIdLst>
  <p:sldSz cx="12192000" cy="6858000"/>
  <p:notesSz cx="6858000" cy="9144000"/>
  <p:embeddedFontLst>
    <p:embeddedFont>
      <p:font typeface="MetricHPE" panose="020B0604020202020204" charset="0"/>
      <p:regular r:id="rId15"/>
      <p:bold r:id="rId16"/>
      <p:italic r:id="rId17"/>
      <p:boldItalic r:id="rId18"/>
    </p:embeddedFont>
  </p:embeddedFontLst>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B8C25928-D55A-854A-8D74-28D90B7B42A5}">
          <p14:sldIdLst>
            <p14:sldId id="811"/>
            <p14:sldId id="266"/>
            <p14:sldId id="278"/>
          </p14:sldIdLst>
        </p14:section>
        <p14:section name="Introduction" id="{AD5DF14A-0608-6F49-81C6-1BCAF04BECCD}">
          <p14:sldIdLst>
            <p14:sldId id="869"/>
            <p14:sldId id="871"/>
            <p14:sldId id="872"/>
            <p14:sldId id="873"/>
            <p14:sldId id="874"/>
          </p14:sldIdLst>
        </p14:section>
        <p14:section name="Questions &amp; Thank you" id="{2FAD6AB3-F133-7B40-B72C-512B89666965}">
          <p14:sldIdLst/>
        </p14:section>
      </p14:sectionLst>
    </p:ext>
    <p:ext uri="{EFAFB233-063F-42B5-8137-9DF3F51BA10A}">
      <p15:sldGuideLst xmlns:p15="http://schemas.microsoft.com/office/powerpoint/2012/main">
        <p15:guide id="1" orient="horz" pos="2183" userDrawn="1">
          <p15:clr>
            <a:srgbClr val="A4A3A4"/>
          </p15:clr>
        </p15:guide>
        <p15:guide id="4" orient="horz" pos="3840" userDrawn="1">
          <p15:clr>
            <a:srgbClr val="A4A3A4"/>
          </p15:clr>
        </p15:guide>
        <p15:guide id="5" pos="3864" userDrawn="1">
          <p15:clr>
            <a:srgbClr val="A4A3A4"/>
          </p15:clr>
        </p15:guide>
        <p15:guide id="7" pos="7287" userDrawn="1">
          <p15:clr>
            <a:srgbClr val="A4A3A4"/>
          </p15:clr>
        </p15:guide>
        <p15:guide id="8" orient="horz" pos="958" userDrawn="1">
          <p15:clr>
            <a:srgbClr val="A4A3A4"/>
          </p15:clr>
        </p15:guide>
        <p15:guide id="9" orient="horz" pos="104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a Seo"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5A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top>
            <a:lnRef idx="1">
              <a:schemeClr val="dk1"/>
            </a:lnRef>
          </a:top>
          <a:bottom>
            <a:lnRef idx="1">
              <a:schemeClr val="dk1"/>
            </a:lnRef>
          </a:bottom>
        </a:tcBdr>
      </a:tcStyle>
    </a:band1H>
    <a:band1V>
      <a:tcStyle>
        <a:tcBdr>
          <a:left>
            <a:lnRef idx="1">
              <a:schemeClr val="dk1"/>
            </a:lnRef>
          </a:left>
          <a:right>
            <a:lnRef idx="1">
              <a:schemeClr val="dk1"/>
            </a:lnRef>
          </a:right>
        </a:tcBdr>
      </a:tcStyle>
    </a:band1V>
    <a:band2V>
      <a:tcStyle>
        <a:tcBdr>
          <a:left>
            <a:lnRef idx="1">
              <a:schemeClr val="dk1"/>
            </a:lnRef>
          </a:left>
          <a:right>
            <a:lnRef idx="1">
              <a:schemeClr val="dk1"/>
            </a:lnRef>
          </a:right>
        </a:tcBdr>
      </a:tcStyle>
    </a:band2V>
    <a:lastCol>
      <a:tcTxStyle b="on"/>
      <a:tcStyle>
        <a:tcBdr/>
      </a:tcStyle>
    </a:lastCol>
    <a:firstCol>
      <a:tcTxStyle b="on"/>
      <a:tcStyle>
        <a:tcBdr/>
      </a:tcStyle>
    </a:firstCol>
    <a:lastRow>
      <a:tcTxStyle b="on"/>
      <a:tcStyle>
        <a:tcBdr>
          <a:top>
            <a:ln w="50800" cmpd="dbl">
              <a:solidFill>
                <a:schemeClr val="dk1"/>
              </a:solidFill>
            </a:ln>
          </a:top>
        </a:tcBdr>
      </a:tcStyle>
    </a:lastRow>
    <a:firstRow>
      <a:tcTxStyle b="on">
        <a:fontRef idx="minor">
          <a:scrgbClr r="0" g="0" b="0"/>
        </a:fontRef>
        <a:schemeClr val="lt1"/>
      </a:tcTxStyle>
      <a:tcStyle>
        <a:tcBdr/>
        <a:fillRef idx="1">
          <a:schemeClr val="dk1">
            <a:tint val="80000"/>
          </a:schemeClr>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9"/>
    <p:restoredTop sz="94618"/>
  </p:normalViewPr>
  <p:slideViewPr>
    <p:cSldViewPr snapToGrid="0">
      <p:cViewPr varScale="1">
        <p:scale>
          <a:sx n="137" d="100"/>
          <a:sy n="137" d="100"/>
        </p:scale>
        <p:origin x="1134" y="114"/>
      </p:cViewPr>
      <p:guideLst>
        <p:guide orient="horz" pos="2183"/>
        <p:guide orient="horz" pos="3840"/>
        <p:guide pos="3864"/>
        <p:guide pos="7287"/>
        <p:guide orient="horz" pos="958"/>
        <p:guide orient="horz" pos="1049"/>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a:latin typeface="MetricHPE" panose="020B0503030202060203" pitchFamily="34" charset="-18"/>
              </a:rPr>
              <a:t>Training Standards Guidelines</a:t>
            </a:r>
            <a:endParaRPr>
              <a:latin typeface="MetricHPE" panose="020B0503030202060203" pitchFamily="34" charset="-18"/>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A61830-C416-483F-955E-54203C65B711}" type="datetimeFigureOut">
              <a:rPr lang="en-US">
                <a:latin typeface="MetricHPE" panose="020B0503030202060203" pitchFamily="34" charset="-18"/>
              </a:rPr>
              <a:t>4/4/2025</a:t>
            </a:fld>
            <a:endParaRPr>
              <a:latin typeface="MetricHPE" panose="020B0503030202060203" pitchFamily="34" charset="-18"/>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latin typeface="MetricHPE" panose="020B0503030202060203" pitchFamily="34" charset="-18"/>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EF31B20-3646-4475-8BC4-560CAF715D08}" type="slidenum">
              <a:rPr>
                <a:latin typeface="MetricHPE" panose="020B0503030202060203" pitchFamily="34" charset="-18"/>
              </a:rPr>
              <a:t>‹#›</a:t>
            </a:fld>
            <a:endParaRPr>
              <a:latin typeface="MetricHPE" panose="020B0503030202060203" pitchFamily="34" charset="-18"/>
            </a:endParaRPr>
          </a:p>
        </p:txBody>
      </p:sp>
    </p:spTree>
    <p:extLst>
      <p:ext uri="{BB962C8B-B14F-4D97-AF65-F5344CB8AC3E}">
        <p14:creationId xmlns:p14="http://schemas.microsoft.com/office/powerpoint/2010/main" val="38292446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381000"/>
            <a:ext cx="6096000" cy="343111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81000" y="3911096"/>
            <a:ext cx="6096000" cy="4547103"/>
          </a:xfrm>
          <a:prstGeom prst="rect">
            <a:avLst/>
          </a:prstGeom>
        </p:spPr>
        <p:txBody>
          <a:bodyPr vert="horz" lIns="0" tIns="0" rIns="0" bIns="0" rtlCol="0">
            <a:normAutofit/>
          </a:bodyPr>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381000" y="8686800"/>
            <a:ext cx="4876800" cy="227013"/>
          </a:xfrm>
          <a:prstGeom prst="rect">
            <a:avLst/>
          </a:prstGeom>
        </p:spPr>
        <p:txBody>
          <a:bodyPr vert="horz" lIns="0" tIns="0" rIns="0" bIns="0" rtlCol="0" anchor="ctr"/>
          <a:lstStyle>
            <a:lvl1pPr algn="l">
              <a:defRPr sz="1100">
                <a:latin typeface="MetricHPE" panose="020B0503030202060203" pitchFamily="34" charset="-18"/>
              </a:defRPr>
            </a:lvl1pPr>
          </a:lstStyle>
          <a:p>
            <a:r>
              <a:rPr lang="en-US"/>
              <a:t>Confidential | For Training Purposes Only</a:t>
            </a:r>
          </a:p>
        </p:txBody>
      </p:sp>
      <p:sp>
        <p:nvSpPr>
          <p:cNvPr id="7" name="Slide Number Placeholder 6"/>
          <p:cNvSpPr>
            <a:spLocks noGrp="1"/>
          </p:cNvSpPr>
          <p:nvPr>
            <p:ph type="sldNum" sz="quarter" idx="5"/>
          </p:nvPr>
        </p:nvSpPr>
        <p:spPr>
          <a:xfrm>
            <a:off x="5867400" y="8686800"/>
            <a:ext cx="609600" cy="227013"/>
          </a:xfrm>
          <a:prstGeom prst="rect">
            <a:avLst/>
          </a:prstGeom>
        </p:spPr>
        <p:txBody>
          <a:bodyPr vert="horz" lIns="0" tIns="0" rIns="0" bIns="0" rtlCol="0" anchor="ctr"/>
          <a:lstStyle>
            <a:lvl1pPr algn="r">
              <a:defRPr sz="1100">
                <a:latin typeface="MetricHPE" panose="020B0503030202060203" pitchFamily="34" charset="-18"/>
              </a:defRPr>
            </a:lvl1pPr>
          </a:lstStyle>
          <a:p>
            <a:r>
              <a:rPr lang="en-US"/>
              <a:t>Page </a:t>
            </a:r>
            <a:fld id="{5BFEAE42-E3FE-4405-B7FC-4425D05B92A0}" type="slidenum">
              <a:rPr lang="en-US" smtClean="0"/>
              <a:pPr/>
              <a:t>‹#›</a:t>
            </a:fld>
            <a:endParaRPr lang="en-US"/>
          </a:p>
        </p:txBody>
      </p:sp>
      <p:sp>
        <p:nvSpPr>
          <p:cNvPr id="3" name="Header Placeholder 2">
            <a:extLst>
              <a:ext uri="{FF2B5EF4-FFF2-40B4-BE49-F238E27FC236}">
                <a16:creationId xmlns:a16="http://schemas.microsoft.com/office/drawing/2014/main" id="{1ABBFA18-F005-4413-AD3D-C41E73AAEAEA}"/>
              </a:ext>
            </a:extLst>
          </p:cNvPr>
          <p:cNvSpPr>
            <a:spLocks noGrp="1"/>
          </p:cNvSpPr>
          <p:nvPr>
            <p:ph type="hdr" sz="quarter"/>
          </p:nvPr>
        </p:nvSpPr>
        <p:spPr>
          <a:xfrm>
            <a:off x="381000" y="0"/>
            <a:ext cx="6096000" cy="381000"/>
          </a:xfrm>
          <a:prstGeom prst="rect">
            <a:avLst/>
          </a:prstGeom>
        </p:spPr>
        <p:txBody>
          <a:bodyPr vert="horz" lIns="91440" tIns="45720" rIns="91440" bIns="45720" rtlCol="0" anchor="ctr"/>
          <a:lstStyle>
            <a:lvl1pPr algn="l">
              <a:defRPr sz="1100">
                <a:latin typeface="MetricHPE" panose="020B0703030202060203" pitchFamily="34" charset="0"/>
              </a:defRPr>
            </a:lvl1pPr>
          </a:lstStyle>
          <a:p>
            <a:r>
              <a:rPr lang="en-US"/>
              <a:t>Training Standards Guidelines</a:t>
            </a:r>
          </a:p>
        </p:txBody>
      </p:sp>
    </p:spTree>
    <p:extLst>
      <p:ext uri="{BB962C8B-B14F-4D97-AF65-F5344CB8AC3E}">
        <p14:creationId xmlns:p14="http://schemas.microsoft.com/office/powerpoint/2010/main" val="48636397"/>
      </p:ext>
    </p:extLst>
  </p:cSld>
  <p:clrMap bg1="lt1" tx1="dk1" bg2="lt2" tx2="dk2" accent1="accent1" accent2="accent2" accent3="accent3" accent4="accent4" accent5="accent5" accent6="accent6" hlink="hlink" folHlink="folHlink"/>
  <p:hf dt="0"/>
  <p:notesStyle>
    <a:lvl1pPr marL="45720" indent="-36576" algn="l" defTabSz="914400" rtl="0" eaLnBrk="1" latinLnBrk="0" hangingPunct="1">
      <a:spcBef>
        <a:spcPts val="600"/>
      </a:spcBef>
      <a:buSzPct val="25000"/>
      <a:buFont typeface="" panose="020B0303030202060203" pitchFamily="34" charset="0"/>
      <a:buChar char=" "/>
      <a:defRPr sz="1100" kern="1200">
        <a:solidFill>
          <a:schemeClr val="tx1"/>
        </a:solidFill>
        <a:latin typeface="MetricHPE" panose="020B0503030202060203" pitchFamily="34" charset="-18"/>
        <a:ea typeface="+mn-ea"/>
        <a:cs typeface="+mn-cs"/>
      </a:defRPr>
    </a:lvl1pPr>
    <a:lvl2pPr marL="228600" indent="-137160" algn="l" defTabSz="914400" rtl="0" eaLnBrk="1" latinLnBrk="0" hangingPunct="1">
      <a:spcBef>
        <a:spcPts val="600"/>
      </a:spcBef>
      <a:buFont typeface="" panose="020B0303030202060203" pitchFamily="34" charset="0"/>
      <a:buChar char="–"/>
      <a:defRPr sz="1050" kern="1200">
        <a:solidFill>
          <a:schemeClr val="tx1"/>
        </a:solidFill>
        <a:latin typeface="MetricHPE" panose="020B0503030202060203" pitchFamily="34" charset="-18"/>
        <a:ea typeface="+mn-ea"/>
        <a:cs typeface="+mn-cs"/>
      </a:defRPr>
    </a:lvl2pPr>
    <a:lvl3pPr marL="365760" indent="-109728" algn="l" defTabSz="914400" rtl="0" eaLnBrk="1" latinLnBrk="0" hangingPunct="1">
      <a:spcBef>
        <a:spcPts val="600"/>
      </a:spcBef>
      <a:buFont typeface="" panose="020B0303030202060203" pitchFamily="34" charset="0"/>
      <a:buChar char="–"/>
      <a:defRPr sz="1000" kern="1200">
        <a:solidFill>
          <a:schemeClr val="tx1"/>
        </a:solidFill>
        <a:latin typeface="MetricHPE" panose="020B0503030202060203" pitchFamily="34" charset="-18"/>
        <a:ea typeface="+mn-ea"/>
        <a:cs typeface="+mn-cs"/>
      </a:defRPr>
    </a:lvl3pPr>
    <a:lvl4pPr marL="548640" indent="-109728" algn="l" defTabSz="914400" rtl="0" eaLnBrk="1" latinLnBrk="0" hangingPunct="1">
      <a:spcBef>
        <a:spcPts val="600"/>
      </a:spcBef>
      <a:buFont typeface="" panose="020B0303030202060203" pitchFamily="34" charset="0"/>
      <a:buChar char="–"/>
      <a:defRPr sz="900" kern="1200">
        <a:solidFill>
          <a:schemeClr val="tx1"/>
        </a:solidFill>
        <a:latin typeface="MetricHPE" panose="020B0503030202060203" pitchFamily="34" charset="-18"/>
        <a:ea typeface="+mn-ea"/>
        <a:cs typeface="+mn-cs"/>
      </a:defRPr>
    </a:lvl4pPr>
    <a:lvl5pPr marL="731520" indent="-109728" algn="l" defTabSz="914400" rtl="0" eaLnBrk="1" latinLnBrk="0" hangingPunct="1">
      <a:spcBef>
        <a:spcPts val="600"/>
      </a:spcBef>
      <a:buFont typeface="" panose="020B0303030202060203" pitchFamily="34" charset="0"/>
      <a:buChar char="–"/>
      <a:defRPr sz="800" kern="1200">
        <a:solidFill>
          <a:schemeClr val="tx1"/>
        </a:solidFill>
        <a:latin typeface="MetricHPE" panose="020B0503030202060203" pitchFamily="34" charset="-1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6096000" cy="3430588"/>
          </a:xfrm>
        </p:spPr>
      </p:sp>
      <p:sp>
        <p:nvSpPr>
          <p:cNvPr id="3" name="Notes Placeholder 2"/>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57B6CE42-FB34-7FBA-B48E-D2CA8E3B50EB}"/>
              </a:ext>
            </a:extLst>
          </p:cNvPr>
          <p:cNvSpPr>
            <a:spLocks noGrp="1"/>
          </p:cNvSpPr>
          <p:nvPr>
            <p:ph type="ftr" sz="quarter" idx="4"/>
          </p:nvPr>
        </p:nvSpPr>
        <p:spPr/>
        <p:txBody>
          <a:bodyPr/>
          <a:lstStyle/>
          <a:p>
            <a:r>
              <a:rPr lang="en-US"/>
              <a:t>Confidential | For Training Purposes Only</a:t>
            </a:r>
          </a:p>
        </p:txBody>
      </p:sp>
      <p:sp>
        <p:nvSpPr>
          <p:cNvPr id="6" name="Header Placeholder 5">
            <a:extLst>
              <a:ext uri="{FF2B5EF4-FFF2-40B4-BE49-F238E27FC236}">
                <a16:creationId xmlns:a16="http://schemas.microsoft.com/office/drawing/2014/main" id="{5535B159-95D2-BE7C-85FE-157EEAF11B7E}"/>
              </a:ext>
            </a:extLst>
          </p:cNvPr>
          <p:cNvSpPr>
            <a:spLocks noGrp="1"/>
          </p:cNvSpPr>
          <p:nvPr>
            <p:ph type="hdr" sz="quarter"/>
          </p:nvPr>
        </p:nvSpPr>
        <p:spPr/>
        <p:txBody>
          <a:bodyPr/>
          <a:lstStyle/>
          <a:p>
            <a:r>
              <a:rPr lang="en-US"/>
              <a:t>Training Standards Guidelines</a:t>
            </a:r>
          </a:p>
        </p:txBody>
      </p:sp>
      <p:sp>
        <p:nvSpPr>
          <p:cNvPr id="7" name="Slide Number Placeholder 6">
            <a:extLst>
              <a:ext uri="{FF2B5EF4-FFF2-40B4-BE49-F238E27FC236}">
                <a16:creationId xmlns:a16="http://schemas.microsoft.com/office/drawing/2014/main" id="{DC4405C7-39F9-4192-5E92-0D67637EC295}"/>
              </a:ext>
            </a:extLst>
          </p:cNvPr>
          <p:cNvSpPr>
            <a:spLocks noGrp="1"/>
          </p:cNvSpPr>
          <p:nvPr>
            <p:ph type="sldNum" sz="quarter" idx="5"/>
          </p:nvPr>
        </p:nvSpPr>
        <p:spPr/>
        <p:txBody>
          <a:bodyPr/>
          <a:lstStyle/>
          <a:p>
            <a:r>
              <a:rPr lang="en-US"/>
              <a:t>Page </a:t>
            </a:r>
            <a:fld id="{5BFEAE42-E3FE-4405-B7FC-4425D05B92A0}" type="slidenum">
              <a:rPr lang="en-US" smtClean="0"/>
              <a:pPr/>
              <a:t>2</a:t>
            </a:fld>
            <a:endParaRPr lang="en-US"/>
          </a:p>
        </p:txBody>
      </p:sp>
    </p:spTree>
    <p:extLst>
      <p:ext uri="{BB962C8B-B14F-4D97-AF65-F5344CB8AC3E}">
        <p14:creationId xmlns:p14="http://schemas.microsoft.com/office/powerpoint/2010/main" val="1654891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186F11C7-4F2C-CD6E-B1DD-5ED223313007}"/>
              </a:ext>
            </a:extLst>
          </p:cNvPr>
          <p:cNvSpPr>
            <a:spLocks noGrp="1" noRot="1" noChangeAspect="1"/>
          </p:cNvSpPr>
          <p:nvPr>
            <p:ph type="sldImg"/>
          </p:nvPr>
        </p:nvSpPr>
        <p:spPr>
          <a:xfrm>
            <a:off x="381000" y="381000"/>
            <a:ext cx="6096000" cy="3430588"/>
          </a:xfrm>
        </p:spPr>
      </p:sp>
      <p:sp>
        <p:nvSpPr>
          <p:cNvPr id="7" name="Notes Placeholder 6">
            <a:extLst>
              <a:ext uri="{FF2B5EF4-FFF2-40B4-BE49-F238E27FC236}">
                <a16:creationId xmlns:a16="http://schemas.microsoft.com/office/drawing/2014/main" id="{2875A19F-82E0-D712-09B6-756249F90D63}"/>
              </a:ext>
            </a:extLst>
          </p:cNvPr>
          <p:cNvSpPr>
            <a:spLocks noGrp="1"/>
          </p:cNvSpPr>
          <p:nvPr>
            <p:ph type="body" idx="1"/>
          </p:nvPr>
        </p:nvSpPr>
        <p:spPr/>
        <p:txBody>
          <a:bodyPr/>
          <a:lstStyle/>
          <a:p>
            <a:endParaRPr lang="en-US"/>
          </a:p>
        </p:txBody>
      </p:sp>
      <p:sp>
        <p:nvSpPr>
          <p:cNvPr id="8" name="Footer Placeholder 7">
            <a:extLst>
              <a:ext uri="{FF2B5EF4-FFF2-40B4-BE49-F238E27FC236}">
                <a16:creationId xmlns:a16="http://schemas.microsoft.com/office/drawing/2014/main" id="{58E5C70F-CFAE-2F30-B8DD-EA63539EAB55}"/>
              </a:ext>
            </a:extLst>
          </p:cNvPr>
          <p:cNvSpPr>
            <a:spLocks noGrp="1"/>
          </p:cNvSpPr>
          <p:nvPr>
            <p:ph type="ftr" sz="quarter" idx="4"/>
          </p:nvPr>
        </p:nvSpPr>
        <p:spPr/>
        <p:txBody>
          <a:bodyPr/>
          <a:lstStyle/>
          <a:p>
            <a:r>
              <a:rPr lang="en-US"/>
              <a:t>Confidential | For Training Purposes Only</a:t>
            </a:r>
          </a:p>
        </p:txBody>
      </p:sp>
      <p:sp>
        <p:nvSpPr>
          <p:cNvPr id="9" name="Header Placeholder 8">
            <a:extLst>
              <a:ext uri="{FF2B5EF4-FFF2-40B4-BE49-F238E27FC236}">
                <a16:creationId xmlns:a16="http://schemas.microsoft.com/office/drawing/2014/main" id="{9FE8FFC3-C792-7E81-868E-3875AA2ECD6A}"/>
              </a:ext>
            </a:extLst>
          </p:cNvPr>
          <p:cNvSpPr>
            <a:spLocks noGrp="1"/>
          </p:cNvSpPr>
          <p:nvPr>
            <p:ph type="hdr" sz="quarter"/>
          </p:nvPr>
        </p:nvSpPr>
        <p:spPr/>
        <p:txBody>
          <a:bodyPr/>
          <a:lstStyle/>
          <a:p>
            <a:r>
              <a:rPr lang="en-US"/>
              <a:t>Training Standards Guidelines</a:t>
            </a:r>
          </a:p>
        </p:txBody>
      </p:sp>
      <p:sp>
        <p:nvSpPr>
          <p:cNvPr id="2" name="Slide Number Placeholder 1">
            <a:extLst>
              <a:ext uri="{FF2B5EF4-FFF2-40B4-BE49-F238E27FC236}">
                <a16:creationId xmlns:a16="http://schemas.microsoft.com/office/drawing/2014/main" id="{03AED9E7-47E3-4BD7-3F2C-83783FEC08A0}"/>
              </a:ext>
            </a:extLst>
          </p:cNvPr>
          <p:cNvSpPr>
            <a:spLocks noGrp="1"/>
          </p:cNvSpPr>
          <p:nvPr>
            <p:ph type="sldNum" sz="quarter" idx="5"/>
          </p:nvPr>
        </p:nvSpPr>
        <p:spPr/>
        <p:txBody>
          <a:bodyPr/>
          <a:lstStyle/>
          <a:p>
            <a:r>
              <a:rPr lang="en-US"/>
              <a:t>Page </a:t>
            </a:r>
            <a:fld id="{5BFEAE42-E3FE-4405-B7FC-4425D05B92A0}" type="slidenum">
              <a:rPr lang="en-US" smtClean="0"/>
              <a:pPr/>
              <a:t>3</a:t>
            </a:fld>
            <a:endParaRPr lang="en-US"/>
          </a:p>
        </p:txBody>
      </p:sp>
    </p:spTree>
    <p:extLst>
      <p:ext uri="{BB962C8B-B14F-4D97-AF65-F5344CB8AC3E}">
        <p14:creationId xmlns:p14="http://schemas.microsoft.com/office/powerpoint/2010/main" val="661663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Date"/>
          <p:cNvSpPr>
            <a:spLocks noGrp="1"/>
          </p:cNvSpPr>
          <p:nvPr>
            <p:ph type="body" sz="quarter" idx="13" hasCustomPrompt="1"/>
          </p:nvPr>
        </p:nvSpPr>
        <p:spPr>
          <a:xfrm>
            <a:off x="290747" y="4577983"/>
            <a:ext cx="5489578" cy="339214"/>
          </a:xfrm>
        </p:spPr>
        <p:txBody>
          <a:bodyPr lIns="91440" tIns="91440" rIns="91440" bIns="91440">
            <a:noAutofit/>
          </a:bodyPr>
          <a:lstStyle>
            <a:lvl1pPr marL="0" indent="0">
              <a:spcBef>
                <a:spcPts val="0"/>
              </a:spcBef>
              <a:buNone/>
              <a:defRPr sz="2200" baseline="0">
                <a:solidFill>
                  <a:schemeClr val="tx1"/>
                </a:solidFill>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Month day, year</a:t>
            </a:r>
          </a:p>
        </p:txBody>
      </p:sp>
      <p:sp>
        <p:nvSpPr>
          <p:cNvPr id="16" name="Subtitle"/>
          <p:cNvSpPr>
            <a:spLocks noGrp="1"/>
          </p:cNvSpPr>
          <p:nvPr>
            <p:ph type="subTitle" idx="1" hasCustomPrompt="1"/>
          </p:nvPr>
        </p:nvSpPr>
        <p:spPr>
          <a:xfrm>
            <a:off x="290747" y="4133088"/>
            <a:ext cx="8229600" cy="438912"/>
          </a:xfrm>
        </p:spPr>
        <p:txBody>
          <a:bodyPr lIns="91440" tIns="91440" rIns="91440" bIns="91440">
            <a:noAutofit/>
          </a:bodyPr>
          <a:lstStyle>
            <a:lvl1pPr marL="0" indent="0" algn="l">
              <a:spcBef>
                <a:spcPts val="0"/>
              </a:spcBef>
              <a:buNone/>
              <a:defRPr sz="32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Speaker name and title</a:t>
            </a:r>
          </a:p>
        </p:txBody>
      </p:sp>
      <p:sp>
        <p:nvSpPr>
          <p:cNvPr id="18" name="Bar"/>
          <p:cNvSpPr/>
          <p:nvPr userDrawn="1"/>
        </p:nvSpPr>
        <p:spPr>
          <a:xfrm>
            <a:off x="379647" y="3890957"/>
            <a:ext cx="530283"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5" name="Title"/>
          <p:cNvSpPr>
            <a:spLocks noGrp="1"/>
          </p:cNvSpPr>
          <p:nvPr>
            <p:ph type="title" hasCustomPrompt="1"/>
          </p:nvPr>
        </p:nvSpPr>
        <p:spPr>
          <a:xfrm>
            <a:off x="290747" y="1869197"/>
            <a:ext cx="11423555" cy="1905000"/>
          </a:xfrm>
        </p:spPr>
        <p:txBody>
          <a:bodyPr lIns="91440" tIns="91440" rIns="91440" bIns="91440" anchor="b"/>
          <a:lstStyle>
            <a:lvl1pPr>
              <a:lnSpc>
                <a:spcPct val="80000"/>
              </a:lnSpc>
              <a:defRPr sz="4400">
                <a:solidFill>
                  <a:schemeClr val="tx1"/>
                </a:solidFill>
              </a:defRPr>
            </a:lvl1pPr>
          </a:lstStyle>
          <a:p>
            <a:r>
              <a:rPr lang="en-US"/>
              <a:t>Click to edit</a:t>
            </a:r>
            <a:br>
              <a:rPr lang="en-US"/>
            </a:br>
            <a:r>
              <a:rPr lang="en-US"/>
              <a:t>master title style</a:t>
            </a:r>
          </a:p>
        </p:txBody>
      </p:sp>
      <p:sp>
        <p:nvSpPr>
          <p:cNvPr id="2" name="Footer Placeholder">
            <a:extLst>
              <a:ext uri="{FF2B5EF4-FFF2-40B4-BE49-F238E27FC236}">
                <a16:creationId xmlns:a16="http://schemas.microsoft.com/office/drawing/2014/main" id="{087376D2-6A59-4BA9-8EA0-2ACD180817BE}"/>
              </a:ext>
            </a:extLst>
          </p:cNvPr>
          <p:cNvSpPr>
            <a:spLocks noGrp="1"/>
          </p:cNvSpPr>
          <p:nvPr>
            <p:ph type="ftr" sz="quarter" idx="14"/>
          </p:nvPr>
        </p:nvSpPr>
        <p:spPr>
          <a:xfrm>
            <a:off x="4374720" y="6129337"/>
            <a:ext cx="7481160" cy="411581"/>
          </a:xfrm>
        </p:spPr>
        <p:txBody>
          <a:bodyPr/>
          <a:lstStyle>
            <a:lvl1pPr>
              <a:defRPr>
                <a:latin typeface="+mn-lt"/>
              </a:defRPr>
            </a:lvl1pPr>
          </a:lstStyle>
          <a:p>
            <a:r>
              <a:rPr lang="en-US"/>
              <a:t>Confidential | For Training Purposes Only</a:t>
            </a:r>
          </a:p>
        </p:txBody>
      </p:sp>
      <p:grpSp>
        <p:nvGrpSpPr>
          <p:cNvPr id="13" name="Logo">
            <a:extLst>
              <a:ext uri="{FF2B5EF4-FFF2-40B4-BE49-F238E27FC236}">
                <a16:creationId xmlns:a16="http://schemas.microsoft.com/office/drawing/2014/main" id="{C7CA71CE-C053-471F-9DCA-CD481E01A6E9}"/>
              </a:ext>
            </a:extLst>
          </p:cNvPr>
          <p:cNvGrpSpPr>
            <a:grpSpLocks noChangeAspect="1"/>
          </p:cNvGrpSpPr>
          <p:nvPr userDrawn="1"/>
        </p:nvGrpSpPr>
        <p:grpSpPr>
          <a:xfrm>
            <a:off x="393523" y="381956"/>
            <a:ext cx="2218745" cy="893759"/>
            <a:chOff x="393523" y="381956"/>
            <a:chExt cx="2218745" cy="893759"/>
          </a:xfrm>
        </p:grpSpPr>
        <p:sp>
          <p:nvSpPr>
            <p:cNvPr id="14" name="Element">
              <a:extLst>
                <a:ext uri="{FF2B5EF4-FFF2-40B4-BE49-F238E27FC236}">
                  <a16:creationId xmlns:a16="http://schemas.microsoft.com/office/drawing/2014/main" id="{E3099459-FF93-42DF-AF0B-9F971EEC0212}"/>
                </a:ext>
              </a:extLst>
            </p:cNvPr>
            <p:cNvSpPr>
              <a:spLocks noEditPoints="1"/>
            </p:cNvSpPr>
            <p:nvPr/>
          </p:nvSpPr>
          <p:spPr bwMode="auto">
            <a:xfrm>
              <a:off x="393523" y="381956"/>
              <a:ext cx="759854" cy="211008"/>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1A9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sp>
          <p:nvSpPr>
            <p:cNvPr id="20" name="Wordmark">
              <a:extLst>
                <a:ext uri="{FF2B5EF4-FFF2-40B4-BE49-F238E27FC236}">
                  <a16:creationId xmlns:a16="http://schemas.microsoft.com/office/drawing/2014/main" id="{75AF4DC2-08D7-4947-BE56-AB476704954E}"/>
                </a:ext>
              </a:extLst>
            </p:cNvPr>
            <p:cNvSpPr>
              <a:spLocks noEditPoints="1"/>
            </p:cNvSpPr>
            <p:nvPr/>
          </p:nvSpPr>
          <p:spPr bwMode="auto">
            <a:xfrm>
              <a:off x="393523" y="730052"/>
              <a:ext cx="2218745" cy="545663"/>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grpSp>
    </p:spTree>
    <p:custDataLst>
      <p:tags r:id="rId1"/>
    </p:custDataLst>
    <p:extLst>
      <p:ext uri="{BB962C8B-B14F-4D97-AF65-F5344CB8AC3E}">
        <p14:creationId xmlns:p14="http://schemas.microsoft.com/office/powerpoint/2010/main" val="3639556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copyright">
    <p:spTree>
      <p:nvGrpSpPr>
        <p:cNvPr id="1" name=""/>
        <p:cNvGrpSpPr/>
        <p:nvPr/>
      </p:nvGrpSpPr>
      <p:grpSpPr>
        <a:xfrm>
          <a:off x="0" y="0"/>
          <a:ext cx="0" cy="0"/>
          <a:chOff x="0" y="0"/>
          <a:chExt cx="0" cy="0"/>
        </a:xfrm>
      </p:grpSpPr>
      <p:sp>
        <p:nvSpPr>
          <p:cNvPr id="17" name="Date"/>
          <p:cNvSpPr>
            <a:spLocks noGrp="1"/>
          </p:cNvSpPr>
          <p:nvPr>
            <p:ph type="body" sz="quarter" idx="13" hasCustomPrompt="1"/>
          </p:nvPr>
        </p:nvSpPr>
        <p:spPr>
          <a:xfrm>
            <a:off x="290747" y="4577983"/>
            <a:ext cx="5489578" cy="339214"/>
          </a:xfrm>
        </p:spPr>
        <p:txBody>
          <a:bodyPr lIns="91440" tIns="91440" rIns="91440" bIns="91440">
            <a:noAutofit/>
          </a:bodyPr>
          <a:lstStyle>
            <a:lvl1pPr marL="0" indent="0">
              <a:spcBef>
                <a:spcPts val="0"/>
              </a:spcBef>
              <a:buNone/>
              <a:defRPr sz="2200" baseline="0">
                <a:solidFill>
                  <a:schemeClr val="tx1"/>
                </a:solidFill>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Month day, year</a:t>
            </a:r>
          </a:p>
        </p:txBody>
      </p:sp>
      <p:sp>
        <p:nvSpPr>
          <p:cNvPr id="16" name="Subtitle"/>
          <p:cNvSpPr>
            <a:spLocks noGrp="1"/>
          </p:cNvSpPr>
          <p:nvPr>
            <p:ph type="subTitle" idx="1" hasCustomPrompt="1"/>
          </p:nvPr>
        </p:nvSpPr>
        <p:spPr>
          <a:xfrm>
            <a:off x="290747" y="4133088"/>
            <a:ext cx="8229600" cy="438912"/>
          </a:xfrm>
        </p:spPr>
        <p:txBody>
          <a:bodyPr lIns="91440" tIns="91440" rIns="91440" bIns="91440">
            <a:noAutofit/>
          </a:bodyPr>
          <a:lstStyle>
            <a:lvl1pPr marL="0" indent="0" algn="l">
              <a:spcBef>
                <a:spcPts val="0"/>
              </a:spcBef>
              <a:buNone/>
              <a:defRPr sz="32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Speaker name and title</a:t>
            </a:r>
          </a:p>
        </p:txBody>
      </p:sp>
      <p:sp>
        <p:nvSpPr>
          <p:cNvPr id="18" name="Bar"/>
          <p:cNvSpPr/>
          <p:nvPr userDrawn="1"/>
        </p:nvSpPr>
        <p:spPr>
          <a:xfrm>
            <a:off x="379647" y="3890957"/>
            <a:ext cx="530283"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5" name="Title"/>
          <p:cNvSpPr>
            <a:spLocks noGrp="1"/>
          </p:cNvSpPr>
          <p:nvPr>
            <p:ph type="title" hasCustomPrompt="1"/>
          </p:nvPr>
        </p:nvSpPr>
        <p:spPr>
          <a:xfrm>
            <a:off x="290747" y="1869197"/>
            <a:ext cx="11423555" cy="1905000"/>
          </a:xfrm>
        </p:spPr>
        <p:txBody>
          <a:bodyPr lIns="91440" tIns="91440" rIns="91440" bIns="91440" anchor="b"/>
          <a:lstStyle>
            <a:lvl1pPr>
              <a:lnSpc>
                <a:spcPct val="80000"/>
              </a:lnSpc>
              <a:defRPr sz="4400">
                <a:solidFill>
                  <a:schemeClr val="tx1"/>
                </a:solidFill>
              </a:defRPr>
            </a:lvl1pPr>
          </a:lstStyle>
          <a:p>
            <a:r>
              <a:rPr lang="en-US"/>
              <a:t>Click to edit</a:t>
            </a:r>
            <a:br>
              <a:rPr lang="en-US"/>
            </a:br>
            <a:r>
              <a:rPr lang="en-US"/>
              <a:t>master title style</a:t>
            </a:r>
          </a:p>
        </p:txBody>
      </p:sp>
      <p:grpSp>
        <p:nvGrpSpPr>
          <p:cNvPr id="13" name="Logo">
            <a:extLst>
              <a:ext uri="{FF2B5EF4-FFF2-40B4-BE49-F238E27FC236}">
                <a16:creationId xmlns:a16="http://schemas.microsoft.com/office/drawing/2014/main" id="{C7CA71CE-C053-471F-9DCA-CD481E01A6E9}"/>
              </a:ext>
            </a:extLst>
          </p:cNvPr>
          <p:cNvGrpSpPr>
            <a:grpSpLocks noChangeAspect="1"/>
          </p:cNvGrpSpPr>
          <p:nvPr userDrawn="1"/>
        </p:nvGrpSpPr>
        <p:grpSpPr>
          <a:xfrm>
            <a:off x="393523" y="381956"/>
            <a:ext cx="2218745" cy="893759"/>
            <a:chOff x="393523" y="381956"/>
            <a:chExt cx="2218745" cy="893759"/>
          </a:xfrm>
        </p:grpSpPr>
        <p:sp>
          <p:nvSpPr>
            <p:cNvPr id="14" name="Element">
              <a:extLst>
                <a:ext uri="{FF2B5EF4-FFF2-40B4-BE49-F238E27FC236}">
                  <a16:creationId xmlns:a16="http://schemas.microsoft.com/office/drawing/2014/main" id="{E3099459-FF93-42DF-AF0B-9F971EEC0212}"/>
                </a:ext>
              </a:extLst>
            </p:cNvPr>
            <p:cNvSpPr>
              <a:spLocks noEditPoints="1"/>
            </p:cNvSpPr>
            <p:nvPr/>
          </p:nvSpPr>
          <p:spPr bwMode="auto">
            <a:xfrm>
              <a:off x="393523" y="381956"/>
              <a:ext cx="759854" cy="211008"/>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1A9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sp>
          <p:nvSpPr>
            <p:cNvPr id="20" name="Wordmark">
              <a:extLst>
                <a:ext uri="{FF2B5EF4-FFF2-40B4-BE49-F238E27FC236}">
                  <a16:creationId xmlns:a16="http://schemas.microsoft.com/office/drawing/2014/main" id="{75AF4DC2-08D7-4947-BE56-AB476704954E}"/>
                </a:ext>
              </a:extLst>
            </p:cNvPr>
            <p:cNvSpPr>
              <a:spLocks noEditPoints="1"/>
            </p:cNvSpPr>
            <p:nvPr/>
          </p:nvSpPr>
          <p:spPr bwMode="auto">
            <a:xfrm>
              <a:off x="393523" y="730052"/>
              <a:ext cx="2218745" cy="545663"/>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grpSp>
      <p:sp>
        <p:nvSpPr>
          <p:cNvPr id="3" name="Footer Placeholder">
            <a:extLst>
              <a:ext uri="{FF2B5EF4-FFF2-40B4-BE49-F238E27FC236}">
                <a16:creationId xmlns:a16="http://schemas.microsoft.com/office/drawing/2014/main" id="{FACB0B34-1355-D196-9EA7-2654D036FB6C}"/>
              </a:ext>
            </a:extLst>
          </p:cNvPr>
          <p:cNvSpPr txBox="1">
            <a:spLocks/>
          </p:cNvSpPr>
          <p:nvPr userDrawn="1"/>
        </p:nvSpPr>
        <p:spPr>
          <a:xfrm>
            <a:off x="4374720" y="5923546"/>
            <a:ext cx="7481160" cy="411581"/>
          </a:xfrm>
          <a:prstGeom prst="rect">
            <a:avLst/>
          </a:prstGeom>
        </p:spPr>
        <p:txBody>
          <a:bodyPr vert="horz" lIns="90000" tIns="0" rIns="90000" bIns="0" rtlCol="0" anchor="b"/>
          <a:lstStyle>
            <a:defPPr>
              <a:defRPr lang="en-US"/>
            </a:defPPr>
            <a:lvl1pPr marL="0" algn="r" defTabSz="914400" rtl="0" eaLnBrk="1" latinLnBrk="0" hangingPunct="1">
              <a:lnSpc>
                <a:spcPct val="90000"/>
              </a:lnSpc>
              <a:defRPr sz="1200" kern="1200" cap="none"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Confidential | For Training Purposes Only</a:t>
            </a:r>
          </a:p>
        </p:txBody>
      </p:sp>
      <p:sp>
        <p:nvSpPr>
          <p:cNvPr id="4" name="TextBox 3">
            <a:extLst>
              <a:ext uri="{FF2B5EF4-FFF2-40B4-BE49-F238E27FC236}">
                <a16:creationId xmlns:a16="http://schemas.microsoft.com/office/drawing/2014/main" id="{85D6D151-6F45-5D70-F242-F6B67B8B13FB}"/>
              </a:ext>
            </a:extLst>
          </p:cNvPr>
          <p:cNvSpPr txBox="1"/>
          <p:nvPr userDrawn="1"/>
        </p:nvSpPr>
        <p:spPr>
          <a:xfrm>
            <a:off x="8115300" y="6335127"/>
            <a:ext cx="3740580" cy="276999"/>
          </a:xfrm>
          <a:prstGeom prst="rect">
            <a:avLst/>
          </a:prstGeom>
          <a:noFill/>
          <a:ln w="57150">
            <a:noFill/>
            <a:miter lim="800000"/>
          </a:ln>
        </p:spPr>
        <p:txBody>
          <a:bodyPr wrap="square">
            <a:spAutoFit/>
          </a:bodyPr>
          <a:lstStyle/>
          <a:p>
            <a:pPr algn="r"/>
            <a:r>
              <a:rPr lang="en-US" sz="1200">
                <a:effectLst/>
                <a:latin typeface="+mj-lt"/>
                <a:ea typeface="Times New Roman" panose="02020603050405020304" pitchFamily="18" charset="0"/>
                <a:cs typeface="Times New Roman" panose="02020603050405020304" pitchFamily="18" charset="0"/>
              </a:rPr>
              <a:t>© </a:t>
            </a:r>
            <a:fld id="{DA3777BF-A1C6-4F92-A9EA-7320C98A4638}" type="datetimeyyyy">
              <a:rPr lang="en-US" sz="1200" smtClean="0">
                <a:effectLst/>
                <a:latin typeface="+mj-lt"/>
                <a:ea typeface="Times New Roman" panose="02020603050405020304" pitchFamily="18" charset="0"/>
                <a:cs typeface="Times New Roman" panose="02020603050405020304" pitchFamily="18" charset="0"/>
              </a:rPr>
              <a:pPr algn="r"/>
              <a:t>2025</a:t>
            </a:fld>
            <a:r>
              <a:rPr lang="en-US" sz="1200">
                <a:effectLst/>
                <a:latin typeface="+mj-lt"/>
                <a:ea typeface="Times New Roman" panose="02020603050405020304" pitchFamily="18" charset="0"/>
                <a:cs typeface="Times New Roman" panose="02020603050405020304" pitchFamily="18" charset="0"/>
              </a:rPr>
              <a:t> Hewlett Packard Enterprise Development LP</a:t>
            </a:r>
          </a:p>
        </p:txBody>
      </p:sp>
    </p:spTree>
    <p:custDataLst>
      <p:tags r:id="rId1"/>
    </p:custDataLst>
    <p:extLst>
      <p:ext uri="{BB962C8B-B14F-4D97-AF65-F5344CB8AC3E}">
        <p14:creationId xmlns:p14="http://schemas.microsoft.com/office/powerpoint/2010/main" val="11176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Dark Picture">
    <p:bg>
      <p:bgPr>
        <a:solidFill>
          <a:schemeClr val="tx1"/>
        </a:solidFill>
        <a:effectLst/>
      </p:bgPr>
    </p:bg>
    <p:spTree>
      <p:nvGrpSpPr>
        <p:cNvPr id="1" name=""/>
        <p:cNvGrpSpPr/>
        <p:nvPr/>
      </p:nvGrpSpPr>
      <p:grpSpPr>
        <a:xfrm>
          <a:off x="0" y="0"/>
          <a:ext cx="0" cy="0"/>
          <a:chOff x="0" y="0"/>
          <a:chExt cx="0" cy="0"/>
        </a:xfrm>
      </p:grpSpPr>
      <p:sp>
        <p:nvSpPr>
          <p:cNvPr id="17" name="Date"/>
          <p:cNvSpPr>
            <a:spLocks noGrp="1"/>
          </p:cNvSpPr>
          <p:nvPr userDrawn="1">
            <p:ph type="body" sz="quarter" idx="13" hasCustomPrompt="1"/>
          </p:nvPr>
        </p:nvSpPr>
        <p:spPr>
          <a:xfrm>
            <a:off x="284397" y="4577983"/>
            <a:ext cx="5489578" cy="339214"/>
          </a:xfrm>
        </p:spPr>
        <p:txBody>
          <a:bodyPr lIns="91440" tIns="91440" rIns="91440" bIns="91440">
            <a:noAutofit/>
          </a:bodyPr>
          <a:lstStyle>
            <a:lvl1pPr marL="0" indent="0">
              <a:spcBef>
                <a:spcPts val="0"/>
              </a:spcBef>
              <a:buNone/>
              <a:defRPr sz="2200" baseline="0">
                <a:solidFill>
                  <a:schemeClr val="bg1"/>
                </a:solidFill>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Month day, year</a:t>
            </a:r>
          </a:p>
        </p:txBody>
      </p:sp>
      <p:sp>
        <p:nvSpPr>
          <p:cNvPr id="16" name="Subtitle"/>
          <p:cNvSpPr>
            <a:spLocks noGrp="1"/>
          </p:cNvSpPr>
          <p:nvPr userDrawn="1">
            <p:ph type="subTitle" idx="1" hasCustomPrompt="1"/>
          </p:nvPr>
        </p:nvSpPr>
        <p:spPr>
          <a:xfrm>
            <a:off x="284397" y="4133088"/>
            <a:ext cx="8229600" cy="438912"/>
          </a:xfrm>
        </p:spPr>
        <p:txBody>
          <a:bodyPr lIns="91440" tIns="91440" rIns="91440" bIns="91440">
            <a:noAutofit/>
          </a:bodyPr>
          <a:lstStyle>
            <a:lvl1pPr marL="0" indent="0" algn="l">
              <a:spcBef>
                <a:spcPts val="0"/>
              </a:spcBef>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Speaker name and title</a:t>
            </a:r>
          </a:p>
        </p:txBody>
      </p:sp>
      <p:sp>
        <p:nvSpPr>
          <p:cNvPr id="18" name="Bar"/>
          <p:cNvSpPr/>
          <p:nvPr userDrawn="1"/>
        </p:nvSpPr>
        <p:spPr>
          <a:xfrm>
            <a:off x="379647" y="3890957"/>
            <a:ext cx="530283"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5" name="Title"/>
          <p:cNvSpPr>
            <a:spLocks noGrp="1"/>
          </p:cNvSpPr>
          <p:nvPr userDrawn="1">
            <p:ph type="title" hasCustomPrompt="1"/>
          </p:nvPr>
        </p:nvSpPr>
        <p:spPr>
          <a:xfrm>
            <a:off x="284397" y="1869197"/>
            <a:ext cx="11423555" cy="1905000"/>
          </a:xfrm>
        </p:spPr>
        <p:txBody>
          <a:bodyPr lIns="91440" tIns="91440" rIns="91440" bIns="91440" anchor="b"/>
          <a:lstStyle>
            <a:lvl1pPr>
              <a:lnSpc>
                <a:spcPct val="80000"/>
              </a:lnSpc>
              <a:defRPr sz="4400">
                <a:solidFill>
                  <a:schemeClr val="bg1"/>
                </a:solidFill>
                <a:latin typeface="+mj-lt"/>
              </a:defRPr>
            </a:lvl1pPr>
          </a:lstStyle>
          <a:p>
            <a:r>
              <a:rPr lang="en-US"/>
              <a:t>Click to edit</a:t>
            </a:r>
            <a:br>
              <a:rPr lang="en-US"/>
            </a:br>
            <a:r>
              <a:rPr lang="en-US"/>
              <a:t>master title style</a:t>
            </a:r>
          </a:p>
        </p:txBody>
      </p:sp>
      <p:sp>
        <p:nvSpPr>
          <p:cNvPr id="7" name="Footer Placeholder">
            <a:extLst>
              <a:ext uri="{FF2B5EF4-FFF2-40B4-BE49-F238E27FC236}">
                <a16:creationId xmlns:a16="http://schemas.microsoft.com/office/drawing/2014/main" id="{DD0DBAFB-7047-4B08-B7ED-CB050B7FBB50}"/>
              </a:ext>
            </a:extLst>
          </p:cNvPr>
          <p:cNvSpPr>
            <a:spLocks noGrp="1"/>
          </p:cNvSpPr>
          <p:nvPr userDrawn="1">
            <p:ph type="ftr" sz="quarter" idx="14"/>
          </p:nvPr>
        </p:nvSpPr>
        <p:spPr>
          <a:xfrm>
            <a:off x="4374720" y="6129337"/>
            <a:ext cx="7481160" cy="411581"/>
          </a:xfrm>
        </p:spPr>
        <p:txBody>
          <a:bodyPr/>
          <a:lstStyle>
            <a:lvl1pPr>
              <a:defRPr>
                <a:solidFill>
                  <a:schemeClr val="bg1"/>
                </a:solidFill>
                <a:latin typeface="+mn-lt"/>
              </a:defRPr>
            </a:lvl1pPr>
          </a:lstStyle>
          <a:p>
            <a:r>
              <a:rPr lang="en-US"/>
              <a:t>Confidential | For Training Purposes Only</a:t>
            </a:r>
          </a:p>
        </p:txBody>
      </p:sp>
      <p:grpSp>
        <p:nvGrpSpPr>
          <p:cNvPr id="10" name="Logo">
            <a:extLst>
              <a:ext uri="{FF2B5EF4-FFF2-40B4-BE49-F238E27FC236}">
                <a16:creationId xmlns:a16="http://schemas.microsoft.com/office/drawing/2014/main" id="{A3C61050-E60B-4FC2-8361-B75DC38392A3}"/>
              </a:ext>
            </a:extLst>
          </p:cNvPr>
          <p:cNvGrpSpPr>
            <a:grpSpLocks noChangeAspect="1"/>
          </p:cNvGrpSpPr>
          <p:nvPr userDrawn="1"/>
        </p:nvGrpSpPr>
        <p:grpSpPr>
          <a:xfrm>
            <a:off x="393523" y="381956"/>
            <a:ext cx="2218745" cy="893759"/>
            <a:chOff x="393523" y="381956"/>
            <a:chExt cx="2218745" cy="893759"/>
          </a:xfrm>
        </p:grpSpPr>
        <p:sp>
          <p:nvSpPr>
            <p:cNvPr id="13" name="Element"/>
            <p:cNvSpPr>
              <a:spLocks noEditPoints="1"/>
            </p:cNvSpPr>
            <p:nvPr/>
          </p:nvSpPr>
          <p:spPr bwMode="auto">
            <a:xfrm>
              <a:off x="393523" y="381956"/>
              <a:ext cx="759854" cy="211008"/>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1A9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sp>
          <p:nvSpPr>
            <p:cNvPr id="14" name="Wordmark"/>
            <p:cNvSpPr>
              <a:spLocks noEditPoints="1"/>
            </p:cNvSpPr>
            <p:nvPr/>
          </p:nvSpPr>
          <p:spPr bwMode="auto">
            <a:xfrm>
              <a:off x="393523" y="730052"/>
              <a:ext cx="2218745" cy="545663"/>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grpSp>
    </p:spTree>
    <p:extLst>
      <p:ext uri="{BB962C8B-B14F-4D97-AF65-F5344CB8AC3E}">
        <p14:creationId xmlns:p14="http://schemas.microsoft.com/office/powerpoint/2010/main" val="175319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Light Picture">
    <p:bg>
      <p:bgPr>
        <a:solidFill>
          <a:schemeClr val="bg1"/>
        </a:solidFill>
        <a:effectLst/>
      </p:bgPr>
    </p:bg>
    <p:spTree>
      <p:nvGrpSpPr>
        <p:cNvPr id="1" name=""/>
        <p:cNvGrpSpPr/>
        <p:nvPr/>
      </p:nvGrpSpPr>
      <p:grpSpPr>
        <a:xfrm>
          <a:off x="0" y="0"/>
          <a:ext cx="0" cy="0"/>
          <a:chOff x="0" y="0"/>
          <a:chExt cx="0" cy="0"/>
        </a:xfrm>
      </p:grpSpPr>
      <p:sp>
        <p:nvSpPr>
          <p:cNvPr id="19" name="Date"/>
          <p:cNvSpPr>
            <a:spLocks noGrp="1"/>
          </p:cNvSpPr>
          <p:nvPr>
            <p:ph type="body" sz="quarter" idx="13" hasCustomPrompt="1"/>
          </p:nvPr>
        </p:nvSpPr>
        <p:spPr>
          <a:xfrm>
            <a:off x="290747" y="4577983"/>
            <a:ext cx="5489578" cy="339214"/>
          </a:xfrm>
        </p:spPr>
        <p:txBody>
          <a:bodyPr>
            <a:noAutofit/>
          </a:bodyPr>
          <a:lstStyle>
            <a:lvl1pPr marL="0" indent="0">
              <a:spcBef>
                <a:spcPts val="0"/>
              </a:spcBef>
              <a:buNone/>
              <a:defRPr sz="2200" baseline="0">
                <a:solidFill>
                  <a:schemeClr val="tx1"/>
                </a:solidFill>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Month day, year</a:t>
            </a:r>
          </a:p>
        </p:txBody>
      </p:sp>
      <p:sp>
        <p:nvSpPr>
          <p:cNvPr id="12" name="Subtitle"/>
          <p:cNvSpPr>
            <a:spLocks noGrp="1"/>
          </p:cNvSpPr>
          <p:nvPr>
            <p:ph type="subTitle" idx="1" hasCustomPrompt="1"/>
          </p:nvPr>
        </p:nvSpPr>
        <p:spPr>
          <a:xfrm>
            <a:off x="290747" y="4133088"/>
            <a:ext cx="8229600" cy="438912"/>
          </a:xfrm>
        </p:spPr>
        <p:txBody>
          <a:bodyPr>
            <a:noAutofit/>
          </a:bodyPr>
          <a:lstStyle>
            <a:lvl1pPr marL="0" indent="0" algn="l">
              <a:spcBef>
                <a:spcPts val="0"/>
              </a:spcBef>
              <a:buNone/>
              <a:defRPr sz="32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Speaker name and title</a:t>
            </a:r>
          </a:p>
        </p:txBody>
      </p:sp>
      <p:sp>
        <p:nvSpPr>
          <p:cNvPr id="18" name="Bar"/>
          <p:cNvSpPr/>
          <p:nvPr userDrawn="1"/>
        </p:nvSpPr>
        <p:spPr>
          <a:xfrm>
            <a:off x="379647" y="3890957"/>
            <a:ext cx="530283"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5" name="Title"/>
          <p:cNvSpPr>
            <a:spLocks noGrp="1"/>
          </p:cNvSpPr>
          <p:nvPr>
            <p:ph type="title" hasCustomPrompt="1"/>
          </p:nvPr>
        </p:nvSpPr>
        <p:spPr>
          <a:xfrm>
            <a:off x="290747" y="1869197"/>
            <a:ext cx="11423555" cy="1905000"/>
          </a:xfrm>
        </p:spPr>
        <p:txBody>
          <a:bodyPr anchor="b"/>
          <a:lstStyle>
            <a:lvl1pPr>
              <a:lnSpc>
                <a:spcPct val="80000"/>
              </a:lnSpc>
              <a:defRPr sz="4400">
                <a:solidFill>
                  <a:sysClr val="windowText" lastClr="000000"/>
                </a:solidFill>
              </a:defRPr>
            </a:lvl1pPr>
          </a:lstStyle>
          <a:p>
            <a:r>
              <a:rPr lang="en-US"/>
              <a:t>Click to edit</a:t>
            </a:r>
            <a:br>
              <a:rPr lang="en-US"/>
            </a:br>
            <a:r>
              <a:rPr lang="en-US"/>
              <a:t>master title style</a:t>
            </a:r>
          </a:p>
        </p:txBody>
      </p:sp>
      <p:sp>
        <p:nvSpPr>
          <p:cNvPr id="3" name="Footer Placeholder">
            <a:extLst>
              <a:ext uri="{FF2B5EF4-FFF2-40B4-BE49-F238E27FC236}">
                <a16:creationId xmlns:a16="http://schemas.microsoft.com/office/drawing/2014/main" id="{4D7C280C-8E1E-4531-A635-C99FE1BDEE91}"/>
              </a:ext>
            </a:extLst>
          </p:cNvPr>
          <p:cNvSpPr>
            <a:spLocks noGrp="1"/>
          </p:cNvSpPr>
          <p:nvPr>
            <p:ph type="ftr" sz="quarter" idx="14"/>
          </p:nvPr>
        </p:nvSpPr>
        <p:spPr>
          <a:xfrm>
            <a:off x="4374720" y="6129337"/>
            <a:ext cx="7481160" cy="411581"/>
          </a:xfrm>
        </p:spPr>
        <p:txBody>
          <a:bodyPr/>
          <a:lstStyle>
            <a:lvl1pPr>
              <a:defRPr>
                <a:latin typeface="+mn-lt"/>
              </a:defRPr>
            </a:lvl1pPr>
          </a:lstStyle>
          <a:p>
            <a:r>
              <a:rPr lang="en-US"/>
              <a:t>Confidential | For Training Purposes Only</a:t>
            </a:r>
          </a:p>
        </p:txBody>
      </p:sp>
      <p:grpSp>
        <p:nvGrpSpPr>
          <p:cNvPr id="16" name="Logo">
            <a:extLst>
              <a:ext uri="{FF2B5EF4-FFF2-40B4-BE49-F238E27FC236}">
                <a16:creationId xmlns:a16="http://schemas.microsoft.com/office/drawing/2014/main" id="{39DC9A4F-A16F-45B4-A72C-8DB544981AE5}"/>
              </a:ext>
            </a:extLst>
          </p:cNvPr>
          <p:cNvGrpSpPr>
            <a:grpSpLocks noChangeAspect="1"/>
          </p:cNvGrpSpPr>
          <p:nvPr userDrawn="1"/>
        </p:nvGrpSpPr>
        <p:grpSpPr>
          <a:xfrm>
            <a:off x="393523" y="381956"/>
            <a:ext cx="2218745" cy="893759"/>
            <a:chOff x="393523" y="381956"/>
            <a:chExt cx="2218745" cy="893759"/>
          </a:xfrm>
        </p:grpSpPr>
        <p:sp>
          <p:nvSpPr>
            <p:cNvPr id="20" name="Element">
              <a:extLst>
                <a:ext uri="{FF2B5EF4-FFF2-40B4-BE49-F238E27FC236}">
                  <a16:creationId xmlns:a16="http://schemas.microsoft.com/office/drawing/2014/main" id="{25C81DB6-CCD4-4F17-86A3-D56DF640F56E}"/>
                </a:ext>
              </a:extLst>
            </p:cNvPr>
            <p:cNvSpPr>
              <a:spLocks noEditPoints="1"/>
            </p:cNvSpPr>
            <p:nvPr/>
          </p:nvSpPr>
          <p:spPr bwMode="auto">
            <a:xfrm>
              <a:off x="393523" y="381956"/>
              <a:ext cx="759854" cy="211008"/>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1A9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sp>
          <p:nvSpPr>
            <p:cNvPr id="21" name="Wordmark">
              <a:extLst>
                <a:ext uri="{FF2B5EF4-FFF2-40B4-BE49-F238E27FC236}">
                  <a16:creationId xmlns:a16="http://schemas.microsoft.com/office/drawing/2014/main" id="{7CF9A093-3688-4D04-9331-C6E54828F9AB}"/>
                </a:ext>
              </a:extLst>
            </p:cNvPr>
            <p:cNvSpPr>
              <a:spLocks noEditPoints="1"/>
            </p:cNvSpPr>
            <p:nvPr/>
          </p:nvSpPr>
          <p:spPr bwMode="auto">
            <a:xfrm>
              <a:off x="393523" y="730052"/>
              <a:ext cx="2218745" cy="545663"/>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icHPE" panose="020B0A03030202060203" pitchFamily="34" charset="0"/>
              </a:endParaRPr>
            </a:p>
          </p:txBody>
        </p:sp>
      </p:grpSp>
    </p:spTree>
    <p:extLst>
      <p:ext uri="{BB962C8B-B14F-4D97-AF65-F5344CB8AC3E}">
        <p14:creationId xmlns:p14="http://schemas.microsoft.com/office/powerpoint/2010/main" val="658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Bar">
            <a:extLst>
              <a:ext uri="{FF2B5EF4-FFF2-40B4-BE49-F238E27FC236}">
                <a16:creationId xmlns:a16="http://schemas.microsoft.com/office/drawing/2014/main" id="{59513FE3-337B-42EA-8F5D-B1D6CDD0F4A0}"/>
              </a:ext>
            </a:extLst>
          </p:cNvP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 name="Title">
            <a:extLst>
              <a:ext uri="{FF2B5EF4-FFF2-40B4-BE49-F238E27FC236}">
                <a16:creationId xmlns:a16="http://schemas.microsoft.com/office/drawing/2014/main" id="{05049E51-8DF9-4218-921D-C081999073EA}"/>
              </a:ext>
            </a:extLst>
          </p:cNvPr>
          <p:cNvSpPr>
            <a:spLocks noGrp="1"/>
          </p:cNvSpPr>
          <p:nvPr>
            <p:ph type="title"/>
          </p:nvPr>
        </p:nvSpPr>
        <p:spPr/>
        <p:txBody>
          <a:bodyPr/>
          <a:lstStyle/>
          <a:p>
            <a:r>
              <a:rPr lang="en-US"/>
              <a:t>Click to edit Master title style</a:t>
            </a:r>
          </a:p>
        </p:txBody>
      </p:sp>
      <p:sp>
        <p:nvSpPr>
          <p:cNvPr id="15" name="Text Placeholder 6">
            <a:extLst>
              <a:ext uri="{FF2B5EF4-FFF2-40B4-BE49-F238E27FC236}">
                <a16:creationId xmlns:a16="http://schemas.microsoft.com/office/drawing/2014/main" id="{BFAAB4F0-B0A9-4671-AB48-BA9B5FA97F98}"/>
              </a:ext>
            </a:extLst>
          </p:cNvPr>
          <p:cNvSpPr>
            <a:spLocks noGrp="1"/>
          </p:cNvSpPr>
          <p:nvPr>
            <p:ph type="body" sz="quarter" idx="17"/>
          </p:nvPr>
        </p:nvSpPr>
        <p:spPr>
          <a:xfrm>
            <a:off x="413999" y="5371526"/>
            <a:ext cx="11365200" cy="630000"/>
          </a:xfrm>
          <a:ln>
            <a:solidFill>
              <a:srgbClr val="C6C9CA"/>
            </a:solidFill>
          </a:ln>
        </p:spPr>
        <p:txBody>
          <a:bodyPr lIns="270000" rIns="270000" anchor="ctr">
            <a:normAutofit/>
          </a:bodyPr>
          <a:lstStyle>
            <a:lvl1pPr marL="0" indent="0">
              <a:buNone/>
              <a:defRPr b="1" cap="none" baseline="0">
                <a:latin typeface="+mj-lt"/>
              </a:defRPr>
            </a:lvl1pPr>
          </a:lstStyle>
          <a:p>
            <a:pPr lvl="0"/>
            <a:r>
              <a:rPr lang="en-US"/>
              <a:t>Click to edit Master text styles</a:t>
            </a:r>
          </a:p>
        </p:txBody>
      </p:sp>
      <p:sp>
        <p:nvSpPr>
          <p:cNvPr id="14" name="Text Placeholder 5">
            <a:extLst>
              <a:ext uri="{FF2B5EF4-FFF2-40B4-BE49-F238E27FC236}">
                <a16:creationId xmlns:a16="http://schemas.microsoft.com/office/drawing/2014/main" id="{D4849EE3-6EC2-479A-93E8-35E49B7D799D}"/>
              </a:ext>
            </a:extLst>
          </p:cNvPr>
          <p:cNvSpPr>
            <a:spLocks noGrp="1"/>
          </p:cNvSpPr>
          <p:nvPr>
            <p:ph type="body" sz="quarter" idx="16"/>
          </p:nvPr>
        </p:nvSpPr>
        <p:spPr>
          <a:xfrm>
            <a:off x="413999" y="4511467"/>
            <a:ext cx="11365200" cy="630000"/>
          </a:xfrm>
          <a:ln>
            <a:solidFill>
              <a:srgbClr val="C6C9CA"/>
            </a:solidFill>
          </a:ln>
        </p:spPr>
        <p:txBody>
          <a:bodyPr lIns="270000" rIns="270000" anchor="ctr">
            <a:normAutofit/>
          </a:bodyPr>
          <a:lstStyle>
            <a:lvl1pPr marL="0" indent="0">
              <a:buNone/>
              <a:defRPr b="1" cap="none" baseline="0">
                <a:latin typeface="+mj-lt"/>
              </a:defRPr>
            </a:lvl1pPr>
          </a:lstStyle>
          <a:p>
            <a:pPr lvl="0"/>
            <a:r>
              <a:rPr lang="en-US"/>
              <a:t>Click to edit Master text styles</a:t>
            </a:r>
          </a:p>
        </p:txBody>
      </p:sp>
      <p:sp>
        <p:nvSpPr>
          <p:cNvPr id="13" name="Text Placeholder 4">
            <a:extLst>
              <a:ext uri="{FF2B5EF4-FFF2-40B4-BE49-F238E27FC236}">
                <a16:creationId xmlns:a16="http://schemas.microsoft.com/office/drawing/2014/main" id="{44BC743F-9EA3-4934-A5D5-4DB56D605F91}"/>
              </a:ext>
            </a:extLst>
          </p:cNvPr>
          <p:cNvSpPr>
            <a:spLocks noGrp="1"/>
          </p:cNvSpPr>
          <p:nvPr>
            <p:ph type="body" sz="quarter" idx="15"/>
          </p:nvPr>
        </p:nvSpPr>
        <p:spPr>
          <a:xfrm>
            <a:off x="413999" y="3651406"/>
            <a:ext cx="11365200" cy="630000"/>
          </a:xfrm>
          <a:ln>
            <a:solidFill>
              <a:srgbClr val="C6C9CA"/>
            </a:solidFill>
          </a:ln>
        </p:spPr>
        <p:txBody>
          <a:bodyPr lIns="270000" rIns="270000" anchor="ctr">
            <a:normAutofit/>
          </a:bodyPr>
          <a:lstStyle>
            <a:lvl1pPr marL="0" indent="0">
              <a:buNone/>
              <a:defRPr b="1" cap="none" baseline="0">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30BEDE27-A8C2-4066-B18C-F2AF9D0E869A}"/>
              </a:ext>
            </a:extLst>
          </p:cNvPr>
          <p:cNvSpPr>
            <a:spLocks noGrp="1"/>
          </p:cNvSpPr>
          <p:nvPr>
            <p:ph type="body" sz="quarter" idx="14"/>
          </p:nvPr>
        </p:nvSpPr>
        <p:spPr>
          <a:xfrm>
            <a:off x="413999" y="2791345"/>
            <a:ext cx="11365200" cy="630000"/>
          </a:xfrm>
          <a:ln>
            <a:solidFill>
              <a:srgbClr val="C6C9CA"/>
            </a:solidFill>
          </a:ln>
        </p:spPr>
        <p:txBody>
          <a:bodyPr lIns="270000" rIns="270000" anchor="ctr">
            <a:normAutofit/>
          </a:bodyPr>
          <a:lstStyle>
            <a:lvl1pPr marL="0" indent="0">
              <a:buNone/>
              <a:defRPr b="1" cap="none" baseline="0">
                <a:latin typeface="+mj-lt"/>
              </a:defRPr>
            </a:lvl1pPr>
          </a:lstStyle>
          <a:p>
            <a:pPr lvl="0"/>
            <a:r>
              <a:rPr lang="en-US"/>
              <a:t>Click to edit Master text styles</a:t>
            </a:r>
          </a:p>
        </p:txBody>
      </p:sp>
      <p:sp>
        <p:nvSpPr>
          <p:cNvPr id="11" name="Text Placeholder 2">
            <a:extLst>
              <a:ext uri="{FF2B5EF4-FFF2-40B4-BE49-F238E27FC236}">
                <a16:creationId xmlns:a16="http://schemas.microsoft.com/office/drawing/2014/main" id="{06A40CBC-5E5F-4C0D-B831-0B04ABB23E0E}"/>
              </a:ext>
            </a:extLst>
          </p:cNvPr>
          <p:cNvSpPr>
            <a:spLocks noGrp="1"/>
          </p:cNvSpPr>
          <p:nvPr>
            <p:ph type="body" sz="quarter" idx="13"/>
          </p:nvPr>
        </p:nvSpPr>
        <p:spPr>
          <a:xfrm>
            <a:off x="413999" y="1931284"/>
            <a:ext cx="11365200" cy="630000"/>
          </a:xfrm>
          <a:ln>
            <a:solidFill>
              <a:srgbClr val="C6C9CA"/>
            </a:solidFill>
          </a:ln>
        </p:spPr>
        <p:txBody>
          <a:bodyPr lIns="270000" rIns="270000" anchor="ctr">
            <a:normAutofit/>
          </a:bodyPr>
          <a:lstStyle>
            <a:lvl1pPr marL="0" indent="0">
              <a:buNone/>
              <a:defRPr b="1" cap="none" baseline="0">
                <a:latin typeface="+mj-lt"/>
              </a:defRPr>
            </a:lvl1pPr>
          </a:lstStyle>
          <a:p>
            <a:pPr lvl="0"/>
            <a:r>
              <a:rPr lang="en-US"/>
              <a:t>Click to edit Master text styles</a:t>
            </a:r>
          </a:p>
        </p:txBody>
      </p:sp>
      <p:sp>
        <p:nvSpPr>
          <p:cNvPr id="10" name="Text Placeholder 1">
            <a:extLst>
              <a:ext uri="{FF2B5EF4-FFF2-40B4-BE49-F238E27FC236}">
                <a16:creationId xmlns:a16="http://schemas.microsoft.com/office/drawing/2014/main" id="{6C56A94C-CC87-4EFE-A931-1D7270A84237}"/>
              </a:ext>
            </a:extLst>
          </p:cNvPr>
          <p:cNvSpPr>
            <a:spLocks noGrp="1"/>
          </p:cNvSpPr>
          <p:nvPr>
            <p:ph type="body" sz="quarter" idx="12"/>
          </p:nvPr>
        </p:nvSpPr>
        <p:spPr>
          <a:xfrm>
            <a:off x="413999" y="1071223"/>
            <a:ext cx="11365200" cy="630000"/>
          </a:xfrm>
          <a:ln>
            <a:solidFill>
              <a:srgbClr val="C6C9CA"/>
            </a:solidFill>
          </a:ln>
        </p:spPr>
        <p:txBody>
          <a:bodyPr lIns="270000" rIns="270000" anchor="ctr">
            <a:normAutofit/>
          </a:bodyPr>
          <a:lstStyle>
            <a:lvl1pPr marL="0" indent="0">
              <a:buNone/>
              <a:defRPr b="1" cap="none" baseline="0">
                <a:latin typeface="+mj-lt"/>
              </a:defRPr>
            </a:lvl1pPr>
          </a:lstStyle>
          <a:p>
            <a:pPr lvl="0"/>
            <a:r>
              <a:rPr lang="en-US"/>
              <a:t>Click to edit Master text styles</a:t>
            </a:r>
          </a:p>
        </p:txBody>
      </p:sp>
      <p:sp>
        <p:nvSpPr>
          <p:cNvPr id="3" name="Slide Number Placeholder">
            <a:extLst>
              <a:ext uri="{FF2B5EF4-FFF2-40B4-BE49-F238E27FC236}">
                <a16:creationId xmlns:a16="http://schemas.microsoft.com/office/drawing/2014/main" id="{6E8F2DF7-9AD5-47AF-92C4-F9011D8150E2}"/>
              </a:ext>
            </a:extLst>
          </p:cNvPr>
          <p:cNvSpPr>
            <a:spLocks noGrp="1"/>
          </p:cNvSpPr>
          <p:nvPr>
            <p:ph type="sldNum" sz="quarter" idx="10"/>
          </p:nvPr>
        </p:nvSpPr>
        <p:spPr/>
        <p:txBody>
          <a:bodyPr/>
          <a:lstStyle/>
          <a:p>
            <a:pPr defTabSz="1088421"/>
            <a:fld id="{104FC826-72BB-4AF1-BA01-A94F7396A7DC}" type="slidenum">
              <a:rPr lang="en-US" smtClean="0"/>
              <a:pPr defTabSz="1088421"/>
              <a:t>‹#›</a:t>
            </a:fld>
            <a:endParaRPr lang="en-US"/>
          </a:p>
        </p:txBody>
      </p:sp>
      <p:sp>
        <p:nvSpPr>
          <p:cNvPr id="4" name="Footer Placeholder">
            <a:extLst>
              <a:ext uri="{FF2B5EF4-FFF2-40B4-BE49-F238E27FC236}">
                <a16:creationId xmlns:a16="http://schemas.microsoft.com/office/drawing/2014/main" id="{763A2EDB-3F77-406C-9116-E786D4D6A658}"/>
              </a:ext>
            </a:extLst>
          </p:cNvPr>
          <p:cNvSpPr>
            <a:spLocks noGrp="1"/>
          </p:cNvSpPr>
          <p:nvPr>
            <p:ph type="ftr" sz="quarter" idx="11"/>
          </p:nvPr>
        </p:nvSpPr>
        <p:spPr/>
        <p:txBody>
          <a:bodyPr/>
          <a:lstStyle/>
          <a:p>
            <a:r>
              <a:rPr lang="en-US"/>
              <a:t>Confidential | For Training Purposes Only</a:t>
            </a:r>
          </a:p>
        </p:txBody>
      </p:sp>
    </p:spTree>
    <p:extLst>
      <p:ext uri="{BB962C8B-B14F-4D97-AF65-F5344CB8AC3E}">
        <p14:creationId xmlns:p14="http://schemas.microsoft.com/office/powerpoint/2010/main" val="4058404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5837C125-1DBF-4F22-925B-D8481E8BC23A}"/>
              </a:ext>
            </a:extLst>
          </p:cNvPr>
          <p:cNvSpPr>
            <a:spLocks noGrp="1"/>
          </p:cNvSpPr>
          <p:nvPr>
            <p:ph type="pic" sz="quarter" idx="15" hasCustomPrompt="1"/>
          </p:nvPr>
        </p:nvSpPr>
        <p:spPr>
          <a:xfrm>
            <a:off x="0" y="0"/>
            <a:ext cx="12192000" cy="6858000"/>
          </a:xfrm>
        </p:spPr>
        <p:txBody>
          <a:bodyPr rIns="1828800" bIns="90000" anchor="ctr"/>
          <a:lstStyle>
            <a:lvl1pPr marL="0" indent="0" algn="r">
              <a:buNone/>
              <a:defRPr>
                <a:latin typeface="+mn-lt"/>
              </a:defRPr>
            </a:lvl1pPr>
          </a:lstStyle>
          <a:p>
            <a:r>
              <a:rPr lang="en-US"/>
              <a:t>Click to add picture</a:t>
            </a:r>
          </a:p>
        </p:txBody>
      </p:sp>
      <p:sp>
        <p:nvSpPr>
          <p:cNvPr id="8" name="Title">
            <a:extLst>
              <a:ext uri="{FF2B5EF4-FFF2-40B4-BE49-F238E27FC236}">
                <a16:creationId xmlns:a16="http://schemas.microsoft.com/office/drawing/2014/main" id="{1D8D4E77-E0A3-4D09-ACAE-F1308CF36BFA}"/>
              </a:ext>
            </a:extLst>
          </p:cNvPr>
          <p:cNvSpPr>
            <a:spLocks noGrp="1"/>
          </p:cNvSpPr>
          <p:nvPr>
            <p:ph type="title" hasCustomPrompt="1"/>
          </p:nvPr>
        </p:nvSpPr>
        <p:spPr>
          <a:xfrm>
            <a:off x="292839" y="2743510"/>
            <a:ext cx="5923811" cy="1485280"/>
          </a:xfrm>
        </p:spPr>
        <p:txBody>
          <a:bodyPr lIns="91440" tIns="91440" rIns="91440" bIns="91440" anchor="t"/>
          <a:lstStyle>
            <a:lvl1pPr>
              <a:defRPr sz="3200" baseline="0"/>
            </a:lvl1pPr>
          </a:lstStyle>
          <a:p>
            <a:r>
              <a:rPr lang="en-US"/>
              <a:t>Click to add section header</a:t>
            </a:r>
            <a:br>
              <a:rPr lang="en-US"/>
            </a:br>
            <a:r>
              <a:rPr lang="en-US"/>
              <a:t>or big idea statement</a:t>
            </a:r>
          </a:p>
        </p:txBody>
      </p:sp>
      <p:sp>
        <p:nvSpPr>
          <p:cNvPr id="3" name="Slide Number Placeholder">
            <a:extLst>
              <a:ext uri="{FF2B5EF4-FFF2-40B4-BE49-F238E27FC236}">
                <a16:creationId xmlns:a16="http://schemas.microsoft.com/office/drawing/2014/main" id="{8809E328-E168-4AEC-AD9B-18A4ACAAA4FA}"/>
              </a:ext>
            </a:extLst>
          </p:cNvPr>
          <p:cNvSpPr>
            <a:spLocks noGrp="1"/>
          </p:cNvSpPr>
          <p:nvPr>
            <p:ph type="sldNum" sz="quarter" idx="17"/>
          </p:nvPr>
        </p:nvSpPr>
        <p:spPr/>
        <p:txBody>
          <a:bodyPr/>
          <a:lstStyle/>
          <a:p>
            <a:pPr defTabSz="1088421">
              <a:buFontTx/>
              <a:buBlip>
                <a:blip r:embed="rId2"/>
              </a:buBlip>
            </a:pPr>
            <a:fld id="{104FC826-72BB-4AF1-BA01-A94F7396A7DC}" type="slidenum">
              <a:rPr lang="en-US" smtClean="0"/>
              <a:pPr defTabSz="1088421">
                <a:buFontTx/>
                <a:buBlip>
                  <a:blip r:embed="rId2"/>
                </a:buBlip>
              </a:pPr>
              <a:t>‹#›</a:t>
            </a:fld>
            <a:endParaRPr lang="en-US"/>
          </a:p>
        </p:txBody>
      </p:sp>
      <p:sp>
        <p:nvSpPr>
          <p:cNvPr id="2" name="Footer Placeholder">
            <a:extLst>
              <a:ext uri="{FF2B5EF4-FFF2-40B4-BE49-F238E27FC236}">
                <a16:creationId xmlns:a16="http://schemas.microsoft.com/office/drawing/2014/main" id="{D456EB42-66C6-4FC9-8A72-F78974DE8485}"/>
              </a:ext>
            </a:extLst>
          </p:cNvPr>
          <p:cNvSpPr>
            <a:spLocks noGrp="1"/>
          </p:cNvSpPr>
          <p:nvPr>
            <p:ph type="ftr" sz="quarter" idx="16"/>
          </p:nvPr>
        </p:nvSpPr>
        <p:spPr/>
        <p:txBody>
          <a:bodyPr/>
          <a:lstStyle/>
          <a:p>
            <a:r>
              <a:rPr lang="en-US"/>
              <a:t>Confidential | For Training Purposes Only</a:t>
            </a:r>
          </a:p>
        </p:txBody>
      </p:sp>
    </p:spTree>
    <p:extLst>
      <p:ext uri="{BB962C8B-B14F-4D97-AF65-F5344CB8AC3E}">
        <p14:creationId xmlns:p14="http://schemas.microsoft.com/office/powerpoint/2010/main" val="1378479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with Edge to Edge Picture">
    <p:bg>
      <p:bgPr>
        <a:solidFill>
          <a:schemeClr val="tx1"/>
        </a:solidFill>
        <a:effectLst/>
      </p:bgPr>
    </p:bg>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3B62DF6E-A83A-4117-A2ED-B4864BA8330A}"/>
              </a:ext>
            </a:extLst>
          </p:cNvPr>
          <p:cNvSpPr>
            <a:spLocks noGrp="1"/>
          </p:cNvSpPr>
          <p:nvPr>
            <p:ph type="pic" sz="quarter" idx="15" hasCustomPrompt="1"/>
          </p:nvPr>
        </p:nvSpPr>
        <p:spPr>
          <a:xfrm>
            <a:off x="0" y="0"/>
            <a:ext cx="12192000" cy="6858000"/>
          </a:xfrm>
          <a:solidFill>
            <a:schemeClr val="tx1"/>
          </a:solidFill>
        </p:spPr>
        <p:txBody>
          <a:bodyPr rIns="90000" bIns="360000" anchor="b"/>
          <a:lstStyle>
            <a:lvl1pPr marL="0" indent="0" algn="ctr">
              <a:buNone/>
              <a:defRPr>
                <a:solidFill>
                  <a:schemeClr val="bg1"/>
                </a:solidFill>
                <a:latin typeface="+mn-lt"/>
              </a:defRPr>
            </a:lvl1pPr>
          </a:lstStyle>
          <a:p>
            <a:r>
              <a:rPr lang="en-US"/>
              <a:t>Picture placeholder</a:t>
            </a:r>
          </a:p>
        </p:txBody>
      </p:sp>
      <p:sp>
        <p:nvSpPr>
          <p:cNvPr id="10" name="Title"/>
          <p:cNvSpPr>
            <a:spLocks noGrp="1"/>
          </p:cNvSpPr>
          <p:nvPr>
            <p:ph type="title" hasCustomPrompt="1"/>
          </p:nvPr>
        </p:nvSpPr>
        <p:spPr>
          <a:xfrm>
            <a:off x="1414463" y="685801"/>
            <a:ext cx="9363075" cy="5480050"/>
          </a:xfrm>
        </p:spPr>
        <p:txBody>
          <a:bodyPr lIns="91440" tIns="91440" rIns="91440" bIns="91440" anchor="ctr" anchorCtr="0"/>
          <a:lstStyle>
            <a:lvl1pPr algn="ctr">
              <a:defRPr sz="4000" baseline="0">
                <a:solidFill>
                  <a:schemeClr val="bg1"/>
                </a:solidFill>
              </a:defRPr>
            </a:lvl1pPr>
          </a:lstStyle>
          <a:p>
            <a:r>
              <a:rPr lang="en-US"/>
              <a:t>Click to add section header</a:t>
            </a:r>
          </a:p>
        </p:txBody>
      </p:sp>
      <p:sp>
        <p:nvSpPr>
          <p:cNvPr id="2" name="Footer Placeholder 1">
            <a:extLst>
              <a:ext uri="{FF2B5EF4-FFF2-40B4-BE49-F238E27FC236}">
                <a16:creationId xmlns:a16="http://schemas.microsoft.com/office/drawing/2014/main" id="{8598A87F-F9A2-8098-377A-9D7DA4694814}"/>
              </a:ext>
            </a:extLst>
          </p:cNvPr>
          <p:cNvSpPr>
            <a:spLocks noGrp="1"/>
          </p:cNvSpPr>
          <p:nvPr>
            <p:ph type="ftr" sz="quarter" idx="16"/>
          </p:nvPr>
        </p:nvSpPr>
        <p:spPr/>
        <p:txBody>
          <a:bodyPr/>
          <a:lstStyle/>
          <a:p>
            <a:r>
              <a:rPr lang="en-US"/>
              <a:t>Confidential | For Training Purposes Only</a:t>
            </a:r>
          </a:p>
        </p:txBody>
      </p:sp>
      <p:sp>
        <p:nvSpPr>
          <p:cNvPr id="3" name="Slide Number Placeholder 2">
            <a:extLst>
              <a:ext uri="{FF2B5EF4-FFF2-40B4-BE49-F238E27FC236}">
                <a16:creationId xmlns:a16="http://schemas.microsoft.com/office/drawing/2014/main" id="{47E709BA-1661-1E12-48D1-914CB241E564}"/>
              </a:ext>
            </a:extLst>
          </p:cNvPr>
          <p:cNvSpPr>
            <a:spLocks noGrp="1"/>
          </p:cNvSpPr>
          <p:nvPr>
            <p:ph type="sldNum" sz="quarter" idx="17"/>
          </p:nvPr>
        </p:nvSpPr>
        <p:spPr/>
        <p:txBody>
          <a:bodyPr/>
          <a:lstStyle/>
          <a:p>
            <a:pPr defTabSz="1088421"/>
            <a:fld id="{104FC826-72BB-4AF1-BA01-A94F7396A7DC}" type="slidenum">
              <a:rPr lang="en-US" smtClean="0"/>
              <a:pPr defTabSz="1088421"/>
              <a:t>‹#›</a:t>
            </a:fld>
            <a:endParaRPr lang="en-US"/>
          </a:p>
        </p:txBody>
      </p:sp>
    </p:spTree>
    <p:custDataLst>
      <p:tags r:id="rId1"/>
    </p:custDataLst>
    <p:extLst>
      <p:ext uri="{BB962C8B-B14F-4D97-AF65-F5344CB8AC3E}">
        <p14:creationId xmlns:p14="http://schemas.microsoft.com/office/powerpoint/2010/main" val="291923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with Picture">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3B62DF6E-A83A-4117-A2ED-B4864BA8330A}"/>
              </a:ext>
            </a:extLst>
          </p:cNvPr>
          <p:cNvSpPr>
            <a:spLocks noGrp="1"/>
          </p:cNvSpPr>
          <p:nvPr>
            <p:ph type="pic" sz="quarter" idx="15" hasCustomPrompt="1"/>
          </p:nvPr>
        </p:nvSpPr>
        <p:spPr>
          <a:xfrm>
            <a:off x="0" y="1504950"/>
            <a:ext cx="12192000" cy="3295651"/>
          </a:xfrm>
          <a:solidFill>
            <a:schemeClr val="tx1"/>
          </a:solidFill>
        </p:spPr>
        <p:txBody>
          <a:bodyPr rIns="1828800" bIns="90000" anchor="ctr"/>
          <a:lstStyle>
            <a:lvl1pPr marL="0" indent="0" algn="r">
              <a:buNone/>
              <a:defRPr>
                <a:solidFill>
                  <a:schemeClr val="bg1"/>
                </a:solidFill>
                <a:latin typeface="+mn-lt"/>
              </a:defRPr>
            </a:lvl1pPr>
          </a:lstStyle>
          <a:p>
            <a:r>
              <a:rPr lang="en-US"/>
              <a:t>Picture placeholder</a:t>
            </a:r>
          </a:p>
        </p:txBody>
      </p:sp>
      <p:sp>
        <p:nvSpPr>
          <p:cNvPr id="11" name="Subtitle"/>
          <p:cNvSpPr>
            <a:spLocks noGrp="1"/>
          </p:cNvSpPr>
          <p:nvPr>
            <p:ph type="body" sz="quarter" idx="14"/>
          </p:nvPr>
        </p:nvSpPr>
        <p:spPr>
          <a:xfrm>
            <a:off x="292100" y="3258636"/>
            <a:ext cx="8228011" cy="533400"/>
          </a:xfrm>
        </p:spPr>
        <p:txBody>
          <a:bodyPr lIns="91440" tIns="91440" rIns="91440" bIns="91440">
            <a:noAutofit/>
          </a:bodyPr>
          <a:lstStyle>
            <a:lvl1pPr marL="0" indent="0">
              <a:spcBef>
                <a:spcPts val="0"/>
              </a:spcBef>
              <a:buFontTx/>
              <a:buNone/>
              <a:defRPr sz="2600">
                <a:solidFill>
                  <a:schemeClr val="bg1"/>
                </a:solidFill>
                <a:latin typeface="+mn-lt"/>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sp>
        <p:nvSpPr>
          <p:cNvPr id="10" name="Title"/>
          <p:cNvSpPr>
            <a:spLocks noGrp="1"/>
          </p:cNvSpPr>
          <p:nvPr>
            <p:ph type="title" hasCustomPrompt="1"/>
          </p:nvPr>
        </p:nvSpPr>
        <p:spPr>
          <a:xfrm>
            <a:off x="292101" y="2686713"/>
            <a:ext cx="8522208" cy="499365"/>
          </a:xfrm>
        </p:spPr>
        <p:txBody>
          <a:bodyPr lIns="91440" tIns="91440" rIns="91440" bIns="91440" anchor="b" anchorCtr="0"/>
          <a:lstStyle>
            <a:lvl1pPr>
              <a:defRPr sz="3200" baseline="0">
                <a:solidFill>
                  <a:schemeClr val="bg1"/>
                </a:solidFill>
              </a:defRPr>
            </a:lvl1pPr>
          </a:lstStyle>
          <a:p>
            <a:r>
              <a:rPr lang="en-US"/>
              <a:t>Click to add section header</a:t>
            </a:r>
          </a:p>
        </p:txBody>
      </p:sp>
      <p:sp>
        <p:nvSpPr>
          <p:cNvPr id="4" name="Slide Number Placeholder">
            <a:extLst>
              <a:ext uri="{FF2B5EF4-FFF2-40B4-BE49-F238E27FC236}">
                <a16:creationId xmlns:a16="http://schemas.microsoft.com/office/drawing/2014/main" id="{C8CDE3DB-5BD1-43F6-94A6-D47A00235D79}"/>
              </a:ext>
            </a:extLst>
          </p:cNvPr>
          <p:cNvSpPr>
            <a:spLocks noGrp="1"/>
          </p:cNvSpPr>
          <p:nvPr>
            <p:ph type="sldNum" sz="quarter" idx="17"/>
          </p:nvPr>
        </p:nvSpPr>
        <p:spPr/>
        <p:txBody>
          <a:bodyPr/>
          <a:lstStyle/>
          <a:p>
            <a:pPr defTabSz="1088421"/>
            <a:fld id="{104FC826-72BB-4AF1-BA01-A94F7396A7DC}" type="slidenum">
              <a:rPr lang="en-US" smtClean="0"/>
              <a:pPr defTabSz="1088421"/>
              <a:t>‹#›</a:t>
            </a:fld>
            <a:endParaRPr lang="en-US"/>
          </a:p>
        </p:txBody>
      </p:sp>
      <p:sp>
        <p:nvSpPr>
          <p:cNvPr id="3" name="Footer Placeholder">
            <a:extLst>
              <a:ext uri="{FF2B5EF4-FFF2-40B4-BE49-F238E27FC236}">
                <a16:creationId xmlns:a16="http://schemas.microsoft.com/office/drawing/2014/main" id="{EEEF92A3-A948-430A-BA72-93EBB9877D77}"/>
              </a:ext>
            </a:extLst>
          </p:cNvPr>
          <p:cNvSpPr>
            <a:spLocks noGrp="1"/>
          </p:cNvSpPr>
          <p:nvPr>
            <p:ph type="ftr" sz="quarter" idx="16"/>
          </p:nvPr>
        </p:nvSpPr>
        <p:spPr/>
        <p:txBody>
          <a:bodyPr/>
          <a:lstStyle/>
          <a:p>
            <a:r>
              <a:rPr lang="en-US"/>
              <a:t>Confidential | For Training Purposes Only</a:t>
            </a:r>
          </a:p>
        </p:txBody>
      </p:sp>
    </p:spTree>
    <p:extLst>
      <p:ext uri="{BB962C8B-B14F-4D97-AF65-F5344CB8AC3E}">
        <p14:creationId xmlns:p14="http://schemas.microsoft.com/office/powerpoint/2010/main" val="3070299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Frame Divider">
    <p:spTree>
      <p:nvGrpSpPr>
        <p:cNvPr id="1" name=""/>
        <p:cNvGrpSpPr/>
        <p:nvPr/>
      </p:nvGrpSpPr>
      <p:grpSpPr>
        <a:xfrm>
          <a:off x="0" y="0"/>
          <a:ext cx="0" cy="0"/>
          <a:chOff x="0" y="0"/>
          <a:chExt cx="0" cy="0"/>
        </a:xfrm>
      </p:grpSpPr>
      <p:sp>
        <p:nvSpPr>
          <p:cNvPr id="17" name="Text"/>
          <p:cNvSpPr>
            <a:spLocks noGrp="1"/>
          </p:cNvSpPr>
          <p:nvPr>
            <p:ph type="body" sz="quarter" idx="14"/>
          </p:nvPr>
        </p:nvSpPr>
        <p:spPr>
          <a:xfrm>
            <a:off x="288994" y="2871000"/>
            <a:ext cx="8522208" cy="2735980"/>
          </a:xfrm>
        </p:spPr>
        <p:txBody>
          <a:bodyPr lIns="91440" tIns="91440" rIns="91440" bIns="91440">
            <a:noAutofit/>
          </a:bodyPr>
          <a:lstStyle>
            <a:lvl1pPr marL="0" indent="0">
              <a:spcBef>
                <a:spcPts val="0"/>
              </a:spcBef>
              <a:buFontTx/>
              <a:buNone/>
              <a:defRPr sz="2600">
                <a:latin typeface="+mn-lt"/>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sp>
        <p:nvSpPr>
          <p:cNvPr id="18" name="Bar"/>
          <p:cNvSpPr/>
          <p:nvPr userDrawn="1"/>
        </p:nvSpPr>
        <p:spPr>
          <a:xfrm>
            <a:off x="377894" y="2716146"/>
            <a:ext cx="8522208"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6" name="Title"/>
          <p:cNvSpPr>
            <a:spLocks noGrp="1"/>
          </p:cNvSpPr>
          <p:nvPr>
            <p:ph type="title" hasCustomPrompt="1"/>
          </p:nvPr>
        </p:nvSpPr>
        <p:spPr>
          <a:xfrm>
            <a:off x="288995" y="685800"/>
            <a:ext cx="8522208" cy="1957353"/>
          </a:xfrm>
        </p:spPr>
        <p:txBody>
          <a:bodyPr lIns="91440" tIns="91440" rIns="91440" bIns="91440" anchor="b" anchorCtr="0"/>
          <a:lstStyle>
            <a:lvl1pPr>
              <a:defRPr sz="3200" baseline="0"/>
            </a:lvl1pPr>
          </a:lstStyle>
          <a:p>
            <a:r>
              <a:rPr lang="en-US"/>
              <a:t>Click to add section header</a:t>
            </a:r>
          </a:p>
        </p:txBody>
      </p:sp>
      <p:sp>
        <p:nvSpPr>
          <p:cNvPr id="5" name="Slide Number Placeholder">
            <a:extLst>
              <a:ext uri="{FF2B5EF4-FFF2-40B4-BE49-F238E27FC236}">
                <a16:creationId xmlns:a16="http://schemas.microsoft.com/office/drawing/2014/main" id="{B699D1C6-DBB0-43D0-BC06-19A6E62C1986}"/>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DCAA7B61-F2C7-43C9-A11F-B48C4ED2EBCF}"/>
              </a:ext>
            </a:extLst>
          </p:cNvPr>
          <p:cNvSpPr>
            <a:spLocks noGrp="1"/>
          </p:cNvSpPr>
          <p:nvPr>
            <p:ph type="ftr" sz="quarter" idx="15"/>
          </p:nvPr>
        </p:nvSpPr>
        <p:spPr>
          <a:xfrm>
            <a:off x="3721696" y="6129337"/>
            <a:ext cx="7481160" cy="411581"/>
          </a:xfrm>
        </p:spPr>
        <p:txBody>
          <a:bodyPr/>
          <a:lstStyle/>
          <a:p>
            <a:r>
              <a:rPr lang="en-US"/>
              <a:t>Confidential | For Training Purposes Only</a:t>
            </a:r>
          </a:p>
        </p:txBody>
      </p:sp>
    </p:spTree>
    <p:extLst>
      <p:ext uri="{BB962C8B-B14F-4D97-AF65-F5344CB8AC3E}">
        <p14:creationId xmlns:p14="http://schemas.microsoft.com/office/powerpoint/2010/main" val="278951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rple Frame Divider">
    <p:spTree>
      <p:nvGrpSpPr>
        <p:cNvPr id="1" name=""/>
        <p:cNvGrpSpPr/>
        <p:nvPr/>
      </p:nvGrpSpPr>
      <p:grpSpPr>
        <a:xfrm>
          <a:off x="0" y="0"/>
          <a:ext cx="0" cy="0"/>
          <a:chOff x="0" y="0"/>
          <a:chExt cx="0" cy="0"/>
        </a:xfrm>
      </p:grpSpPr>
      <p:sp>
        <p:nvSpPr>
          <p:cNvPr id="13" name="Text">
            <a:extLst>
              <a:ext uri="{FF2B5EF4-FFF2-40B4-BE49-F238E27FC236}">
                <a16:creationId xmlns:a16="http://schemas.microsoft.com/office/drawing/2014/main" id="{B6844C8B-60DD-4EDB-AF8B-41A6695EFCF6}"/>
              </a:ext>
            </a:extLst>
          </p:cNvPr>
          <p:cNvSpPr>
            <a:spLocks noGrp="1"/>
          </p:cNvSpPr>
          <p:nvPr>
            <p:ph type="body" sz="quarter" idx="14"/>
          </p:nvPr>
        </p:nvSpPr>
        <p:spPr>
          <a:xfrm>
            <a:off x="288994" y="2871000"/>
            <a:ext cx="8522208" cy="2735980"/>
          </a:xfrm>
        </p:spPr>
        <p:txBody>
          <a:bodyPr lIns="91440" tIns="91440" rIns="91440" bIns="91440">
            <a:noAutofit/>
          </a:bodyPr>
          <a:lstStyle>
            <a:lvl1pPr marL="0" indent="0">
              <a:spcBef>
                <a:spcPts val="0"/>
              </a:spcBef>
              <a:buFontTx/>
              <a:buNone/>
              <a:defRPr sz="2600">
                <a:latin typeface="+mn-lt"/>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sp>
        <p:nvSpPr>
          <p:cNvPr id="16" name="Bar"/>
          <p:cNvSpPr/>
          <p:nvPr userDrawn="1"/>
        </p:nvSpPr>
        <p:spPr>
          <a:xfrm>
            <a:off x="377894" y="2716146"/>
            <a:ext cx="8522208" cy="548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8" name="Title">
            <a:extLst>
              <a:ext uri="{FF2B5EF4-FFF2-40B4-BE49-F238E27FC236}">
                <a16:creationId xmlns:a16="http://schemas.microsoft.com/office/drawing/2014/main" id="{2CE5726B-4E9B-428F-B8BF-52038F1B0EF7}"/>
              </a:ext>
            </a:extLst>
          </p:cNvPr>
          <p:cNvSpPr>
            <a:spLocks noGrp="1"/>
          </p:cNvSpPr>
          <p:nvPr>
            <p:ph type="title" hasCustomPrompt="1"/>
          </p:nvPr>
        </p:nvSpPr>
        <p:spPr>
          <a:xfrm>
            <a:off x="288995" y="685800"/>
            <a:ext cx="8522208" cy="1957353"/>
          </a:xfrm>
        </p:spPr>
        <p:txBody>
          <a:bodyPr lIns="91440" tIns="91440" rIns="91440" bIns="91440" anchor="b" anchorCtr="0"/>
          <a:lstStyle>
            <a:lvl1pPr>
              <a:defRPr sz="3200" baseline="0"/>
            </a:lvl1pPr>
          </a:lstStyle>
          <a:p>
            <a:r>
              <a:rPr lang="en-US"/>
              <a:t>Click to add section header</a:t>
            </a:r>
          </a:p>
        </p:txBody>
      </p:sp>
      <p:sp>
        <p:nvSpPr>
          <p:cNvPr id="3" name="Slide Number Placeholder">
            <a:extLst>
              <a:ext uri="{FF2B5EF4-FFF2-40B4-BE49-F238E27FC236}">
                <a16:creationId xmlns:a16="http://schemas.microsoft.com/office/drawing/2014/main" id="{0B94C82C-D24B-4532-B992-AD884CD16A94}"/>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6B49B78C-62D9-4CBC-82AE-117CC49AA73F}"/>
              </a:ext>
            </a:extLst>
          </p:cNvPr>
          <p:cNvSpPr>
            <a:spLocks noGrp="1"/>
          </p:cNvSpPr>
          <p:nvPr>
            <p:ph type="ftr" sz="quarter" idx="15"/>
          </p:nvPr>
        </p:nvSpPr>
        <p:spPr/>
        <p:txBody>
          <a:bodyPr/>
          <a:lstStyle/>
          <a:p>
            <a:r>
              <a:rPr lang="en-US"/>
              <a:t>Confidential | For Training Purposes Only</a:t>
            </a:r>
          </a:p>
        </p:txBody>
      </p:sp>
    </p:spTree>
    <p:extLst>
      <p:ext uri="{BB962C8B-B14F-4D97-AF65-F5344CB8AC3E}">
        <p14:creationId xmlns:p14="http://schemas.microsoft.com/office/powerpoint/2010/main" val="371715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dium Blue Frame Divider">
    <p:spTree>
      <p:nvGrpSpPr>
        <p:cNvPr id="1" name=""/>
        <p:cNvGrpSpPr/>
        <p:nvPr/>
      </p:nvGrpSpPr>
      <p:grpSpPr>
        <a:xfrm>
          <a:off x="0" y="0"/>
          <a:ext cx="0" cy="0"/>
          <a:chOff x="0" y="0"/>
          <a:chExt cx="0" cy="0"/>
        </a:xfrm>
      </p:grpSpPr>
      <p:sp>
        <p:nvSpPr>
          <p:cNvPr id="14" name="Text">
            <a:extLst>
              <a:ext uri="{FF2B5EF4-FFF2-40B4-BE49-F238E27FC236}">
                <a16:creationId xmlns:a16="http://schemas.microsoft.com/office/drawing/2014/main" id="{71441D17-F569-4929-BED2-B3C594D2EB1E}"/>
              </a:ext>
            </a:extLst>
          </p:cNvPr>
          <p:cNvSpPr>
            <a:spLocks noGrp="1"/>
          </p:cNvSpPr>
          <p:nvPr>
            <p:ph type="body" sz="quarter" idx="14"/>
          </p:nvPr>
        </p:nvSpPr>
        <p:spPr>
          <a:xfrm>
            <a:off x="288994" y="2871000"/>
            <a:ext cx="8522208" cy="2735980"/>
          </a:xfrm>
        </p:spPr>
        <p:txBody>
          <a:bodyPr lIns="91440" tIns="91440" rIns="91440" bIns="91440">
            <a:noAutofit/>
          </a:bodyPr>
          <a:lstStyle>
            <a:lvl1pPr marL="0" indent="0">
              <a:spcBef>
                <a:spcPts val="0"/>
              </a:spcBef>
              <a:buFontTx/>
              <a:buNone/>
              <a:defRPr sz="2600">
                <a:latin typeface="+mn-lt"/>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sp>
        <p:nvSpPr>
          <p:cNvPr id="16" name="Bar"/>
          <p:cNvSpPr/>
          <p:nvPr userDrawn="1"/>
        </p:nvSpPr>
        <p:spPr>
          <a:xfrm>
            <a:off x="377894" y="2716146"/>
            <a:ext cx="8522208" cy="54864"/>
          </a:xfrm>
          <a:prstGeom prst="rect">
            <a:avLst/>
          </a:prstGeom>
          <a:solidFill>
            <a:srgbClr val="32D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8" name="Title">
            <a:extLst>
              <a:ext uri="{FF2B5EF4-FFF2-40B4-BE49-F238E27FC236}">
                <a16:creationId xmlns:a16="http://schemas.microsoft.com/office/drawing/2014/main" id="{52C54A16-447D-4A74-9122-F46E4BC750F0}"/>
              </a:ext>
            </a:extLst>
          </p:cNvPr>
          <p:cNvSpPr>
            <a:spLocks noGrp="1"/>
          </p:cNvSpPr>
          <p:nvPr>
            <p:ph type="title" hasCustomPrompt="1"/>
          </p:nvPr>
        </p:nvSpPr>
        <p:spPr>
          <a:xfrm>
            <a:off x="288995" y="685800"/>
            <a:ext cx="8522208" cy="1957353"/>
          </a:xfrm>
        </p:spPr>
        <p:txBody>
          <a:bodyPr lIns="91440" tIns="91440" rIns="91440" bIns="91440" anchor="b" anchorCtr="0"/>
          <a:lstStyle>
            <a:lvl1pPr>
              <a:defRPr sz="3200" baseline="0"/>
            </a:lvl1pPr>
          </a:lstStyle>
          <a:p>
            <a:r>
              <a:rPr lang="en-US"/>
              <a:t>Click to add section header</a:t>
            </a:r>
          </a:p>
        </p:txBody>
      </p:sp>
      <p:sp>
        <p:nvSpPr>
          <p:cNvPr id="3" name="Slide Number Placeholder">
            <a:extLst>
              <a:ext uri="{FF2B5EF4-FFF2-40B4-BE49-F238E27FC236}">
                <a16:creationId xmlns:a16="http://schemas.microsoft.com/office/drawing/2014/main" id="{29926132-14B5-462D-8011-DBD07D3A4F4E}"/>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0698795D-6546-4F01-AD74-FF78AF2E677C}"/>
              </a:ext>
            </a:extLst>
          </p:cNvPr>
          <p:cNvSpPr>
            <a:spLocks noGrp="1"/>
          </p:cNvSpPr>
          <p:nvPr>
            <p:ph type="ftr" sz="quarter" idx="15"/>
          </p:nvPr>
        </p:nvSpPr>
        <p:spPr/>
        <p:txBody>
          <a:bodyPr/>
          <a:lstStyle/>
          <a:p>
            <a:r>
              <a:rPr lang="en-US"/>
              <a:t>Confidential | For Training Purposes Only</a:t>
            </a:r>
          </a:p>
        </p:txBody>
      </p:sp>
    </p:spTree>
    <p:extLst>
      <p:ext uri="{BB962C8B-B14F-4D97-AF65-F5344CB8AC3E}">
        <p14:creationId xmlns:p14="http://schemas.microsoft.com/office/powerpoint/2010/main" val="51666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range Frame Divider">
    <p:spTree>
      <p:nvGrpSpPr>
        <p:cNvPr id="1" name=""/>
        <p:cNvGrpSpPr/>
        <p:nvPr/>
      </p:nvGrpSpPr>
      <p:grpSpPr>
        <a:xfrm>
          <a:off x="0" y="0"/>
          <a:ext cx="0" cy="0"/>
          <a:chOff x="0" y="0"/>
          <a:chExt cx="0" cy="0"/>
        </a:xfrm>
      </p:grpSpPr>
      <p:sp>
        <p:nvSpPr>
          <p:cNvPr id="14" name="Text">
            <a:extLst>
              <a:ext uri="{FF2B5EF4-FFF2-40B4-BE49-F238E27FC236}">
                <a16:creationId xmlns:a16="http://schemas.microsoft.com/office/drawing/2014/main" id="{EE3E2CEF-B9DC-4BC7-912D-0AF3140E0BBE}"/>
              </a:ext>
            </a:extLst>
          </p:cNvPr>
          <p:cNvSpPr>
            <a:spLocks noGrp="1"/>
          </p:cNvSpPr>
          <p:nvPr>
            <p:ph type="body" sz="quarter" idx="14"/>
          </p:nvPr>
        </p:nvSpPr>
        <p:spPr>
          <a:xfrm>
            <a:off x="288994" y="2871000"/>
            <a:ext cx="8522208" cy="2735980"/>
          </a:xfrm>
        </p:spPr>
        <p:txBody>
          <a:bodyPr lIns="91440" tIns="91440" rIns="91440" bIns="91440">
            <a:noAutofit/>
          </a:bodyPr>
          <a:lstStyle>
            <a:lvl1pPr marL="0" indent="0">
              <a:spcBef>
                <a:spcPts val="0"/>
              </a:spcBef>
              <a:buFontTx/>
              <a:buNone/>
              <a:defRPr sz="2600">
                <a:latin typeface="+mn-lt"/>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sp>
        <p:nvSpPr>
          <p:cNvPr id="16" name="Bar"/>
          <p:cNvSpPr/>
          <p:nvPr userDrawn="1"/>
        </p:nvSpPr>
        <p:spPr>
          <a:xfrm>
            <a:off x="377894" y="2716146"/>
            <a:ext cx="8522208" cy="548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8" name="Title">
            <a:extLst>
              <a:ext uri="{FF2B5EF4-FFF2-40B4-BE49-F238E27FC236}">
                <a16:creationId xmlns:a16="http://schemas.microsoft.com/office/drawing/2014/main" id="{10CC7B28-F85E-49B0-A5ED-82D39FF680D7}"/>
              </a:ext>
            </a:extLst>
          </p:cNvPr>
          <p:cNvSpPr>
            <a:spLocks noGrp="1"/>
          </p:cNvSpPr>
          <p:nvPr>
            <p:ph type="title" hasCustomPrompt="1"/>
          </p:nvPr>
        </p:nvSpPr>
        <p:spPr>
          <a:xfrm>
            <a:off x="288995" y="685800"/>
            <a:ext cx="8522208" cy="1957353"/>
          </a:xfrm>
        </p:spPr>
        <p:txBody>
          <a:bodyPr lIns="91440" tIns="91440" rIns="91440" bIns="91440" anchor="b" anchorCtr="0"/>
          <a:lstStyle>
            <a:lvl1pPr>
              <a:defRPr sz="3200" baseline="0"/>
            </a:lvl1pPr>
          </a:lstStyle>
          <a:p>
            <a:r>
              <a:rPr lang="en-US"/>
              <a:t>Click to add section header</a:t>
            </a:r>
          </a:p>
        </p:txBody>
      </p:sp>
      <p:sp>
        <p:nvSpPr>
          <p:cNvPr id="3" name="Slide Number Placeholder">
            <a:extLst>
              <a:ext uri="{FF2B5EF4-FFF2-40B4-BE49-F238E27FC236}">
                <a16:creationId xmlns:a16="http://schemas.microsoft.com/office/drawing/2014/main" id="{2452CF67-7C64-4A36-818E-9739F15599EC}"/>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FE686EF5-477F-4DCE-824F-3C05B5AA6594}"/>
              </a:ext>
            </a:extLst>
          </p:cNvPr>
          <p:cNvSpPr>
            <a:spLocks noGrp="1"/>
          </p:cNvSpPr>
          <p:nvPr>
            <p:ph type="ftr" sz="quarter" idx="15"/>
          </p:nvPr>
        </p:nvSpPr>
        <p:spPr/>
        <p:txBody>
          <a:bodyPr/>
          <a:lstStyle>
            <a:lvl1pPr>
              <a:defRPr cap="none" baseline="0"/>
            </a:lvl1pPr>
          </a:lstStyle>
          <a:p>
            <a:r>
              <a:rPr lang="en-US"/>
              <a:t>Confidential | For Training Purposes Only</a:t>
            </a:r>
          </a:p>
        </p:txBody>
      </p:sp>
    </p:spTree>
    <p:extLst>
      <p:ext uri="{BB962C8B-B14F-4D97-AF65-F5344CB8AC3E}">
        <p14:creationId xmlns:p14="http://schemas.microsoft.com/office/powerpoint/2010/main" val="232019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2" name="Name, title, company"/>
          <p:cNvSpPr>
            <a:spLocks noGrp="1"/>
          </p:cNvSpPr>
          <p:nvPr>
            <p:ph type="body" sz="quarter" idx="14" hasCustomPrompt="1"/>
          </p:nvPr>
        </p:nvSpPr>
        <p:spPr>
          <a:xfrm>
            <a:off x="512997" y="3989508"/>
            <a:ext cx="8228011" cy="533400"/>
          </a:xfrm>
        </p:spPr>
        <p:txBody>
          <a:bodyPr lIns="91440">
            <a:noAutofit/>
          </a:bodyPr>
          <a:lstStyle>
            <a:lvl1pPr marL="0" indent="0">
              <a:spcBef>
                <a:spcPts val="0"/>
              </a:spcBef>
              <a:buFontTx/>
              <a:buNone/>
              <a:defRPr sz="2600">
                <a:latin typeface="+mn-lt"/>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add quoted person’s name, title, company</a:t>
            </a:r>
          </a:p>
        </p:txBody>
      </p:sp>
      <p:sp>
        <p:nvSpPr>
          <p:cNvPr id="11" name="Quote"/>
          <p:cNvSpPr>
            <a:spLocks noGrp="1"/>
          </p:cNvSpPr>
          <p:nvPr>
            <p:ph type="title" hasCustomPrompt="1"/>
          </p:nvPr>
        </p:nvSpPr>
        <p:spPr>
          <a:xfrm>
            <a:off x="284398" y="685800"/>
            <a:ext cx="9106250" cy="3075861"/>
          </a:xfrm>
        </p:spPr>
        <p:txBody>
          <a:bodyPr lIns="91440" anchor="b" anchorCtr="0"/>
          <a:lstStyle>
            <a:lvl1pPr marL="219456" indent="-219456">
              <a:defRPr sz="4600" cap="none" baseline="0">
                <a:latin typeface="+mn-lt"/>
              </a:defRPr>
            </a:lvl1pPr>
          </a:lstStyle>
          <a:p>
            <a:r>
              <a:rPr lang="en-US"/>
              <a:t>“Click to add quote here. Type quotation marks before and after text.”</a:t>
            </a:r>
          </a:p>
        </p:txBody>
      </p:sp>
      <p:sp>
        <p:nvSpPr>
          <p:cNvPr id="3" name="Slide Number Placeholder">
            <a:extLst>
              <a:ext uri="{FF2B5EF4-FFF2-40B4-BE49-F238E27FC236}">
                <a16:creationId xmlns:a16="http://schemas.microsoft.com/office/drawing/2014/main" id="{416E5649-B5F3-4893-ACEE-FDDDEA277D6A}"/>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CC9133F1-6679-476E-AEFD-931027BED082}"/>
              </a:ext>
            </a:extLst>
          </p:cNvPr>
          <p:cNvSpPr>
            <a:spLocks noGrp="1"/>
          </p:cNvSpPr>
          <p:nvPr>
            <p:ph type="ftr" sz="quarter" idx="15"/>
          </p:nvPr>
        </p:nvSpPr>
        <p:spPr/>
        <p:txBody>
          <a:bodyPr/>
          <a:lstStyle/>
          <a:p>
            <a:r>
              <a:rPr lang="en-US"/>
              <a:t>Confidential | For Training Purposes Only</a:t>
            </a:r>
          </a:p>
        </p:txBody>
      </p:sp>
    </p:spTree>
    <p:extLst>
      <p:ext uri="{BB962C8B-B14F-4D97-AF65-F5344CB8AC3E}">
        <p14:creationId xmlns:p14="http://schemas.microsoft.com/office/powerpoint/2010/main" val="4323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7"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0"/>
            </a:endParaRPr>
          </a:p>
        </p:txBody>
      </p:sp>
      <p:sp>
        <p:nvSpPr>
          <p:cNvPr id="2" name="Footer Placeholder"/>
          <p:cNvSpPr>
            <a:spLocks noGrp="1"/>
          </p:cNvSpPr>
          <p:nvPr>
            <p:ph type="ftr" sz="quarter" idx="18"/>
          </p:nvPr>
        </p:nvSpPr>
        <p:spPr/>
        <p:txBody>
          <a:bodyPr/>
          <a:lstStyle>
            <a:lvl1pPr>
              <a:defRPr>
                <a:latin typeface="MetricHPE" panose="020B0503030202060203" pitchFamily="34" charset="0"/>
              </a:defRPr>
            </a:lvl1pPr>
          </a:lstStyle>
          <a:p>
            <a:r>
              <a:rPr lang="en-US"/>
              <a:t>Confidential | For Training Purposes Only</a:t>
            </a:r>
          </a:p>
        </p:txBody>
      </p:sp>
      <p:sp>
        <p:nvSpPr>
          <p:cNvPr id="3" name="Slide Number Placeholder"/>
          <p:cNvSpPr>
            <a:spLocks noGrp="1"/>
          </p:cNvSpPr>
          <p:nvPr>
            <p:ph type="sldNum" sz="quarter" idx="19"/>
          </p:nvPr>
        </p:nvSpPr>
        <p:spPr/>
        <p:txBody>
          <a:bodyPr/>
          <a:lstStyle>
            <a:lvl1pPr>
              <a:defRPr>
                <a:latin typeface="MetricHPE" panose="020B0503030202060203" pitchFamily="34" charset="0"/>
              </a:defRPr>
            </a:lvl1pPr>
          </a:lstStyle>
          <a:p>
            <a:pPr defTabSz="1088421">
              <a:buFontTx/>
              <a:buBlip>
                <a:blip r:embed="rId3"/>
              </a:buBlip>
            </a:pPr>
            <a:fld id="{104FC826-72BB-4AF1-BA01-A94F7396A7DC}" type="slidenum">
              <a:rPr lang="en-US" smtClean="0"/>
              <a:pPr defTabSz="1088421">
                <a:buFontTx/>
                <a:buBlip>
                  <a:blip r:embed="rId3"/>
                </a:buBlip>
              </a:pPr>
              <a:t>‹#›</a:t>
            </a:fld>
            <a:endParaRPr lang="en-US"/>
          </a:p>
        </p:txBody>
      </p:sp>
      <p:sp>
        <p:nvSpPr>
          <p:cNvPr id="9" name="Content Placeholder">
            <a:extLst>
              <a:ext uri="{FF2B5EF4-FFF2-40B4-BE49-F238E27FC236}">
                <a16:creationId xmlns:a16="http://schemas.microsoft.com/office/drawing/2014/main" id="{88F2DF35-63BF-460F-A215-8F5110C2F71B}"/>
              </a:ext>
            </a:extLst>
          </p:cNvPr>
          <p:cNvSpPr>
            <a:spLocks noGrp="1"/>
          </p:cNvSpPr>
          <p:nvPr>
            <p:ph idx="1"/>
          </p:nvPr>
        </p:nvSpPr>
        <p:spPr>
          <a:xfrm>
            <a:off x="381599" y="998681"/>
            <a:ext cx="11404800" cy="5097600"/>
          </a:xfrm>
        </p:spPr>
        <p:txBody>
          <a:bodyPr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a:extLst>
              <a:ext uri="{FF2B5EF4-FFF2-40B4-BE49-F238E27FC236}">
                <a16:creationId xmlns:a16="http://schemas.microsoft.com/office/drawing/2014/main" id="{232753FE-5D9A-4A5E-B0B2-3DAAE2EB3541}"/>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323591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2" name="Content Placeholder">
            <a:extLst>
              <a:ext uri="{FF2B5EF4-FFF2-40B4-BE49-F238E27FC236}">
                <a16:creationId xmlns:a16="http://schemas.microsoft.com/office/drawing/2014/main" id="{A3BBDD58-9EEC-48BC-A84C-F80FB78CB21C}"/>
              </a:ext>
            </a:extLst>
          </p:cNvPr>
          <p:cNvSpPr>
            <a:spLocks noGrp="1"/>
          </p:cNvSpPr>
          <p:nvPr>
            <p:ph sz="quarter" idx="18"/>
          </p:nvPr>
        </p:nvSpPr>
        <p:spPr>
          <a:xfrm>
            <a:off x="381000" y="1344281"/>
            <a:ext cx="11403014" cy="4752000"/>
          </a:xfrm>
        </p:spPr>
        <p:txBody>
          <a:bodyPr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p:cNvSpPr>
            <a:spLocks noGrp="1"/>
          </p:cNvSpPr>
          <p:nvPr>
            <p:ph type="body" sz="quarter" idx="13" hasCustomPrompt="1"/>
          </p:nvPr>
        </p:nvSpPr>
        <p:spPr>
          <a:xfrm>
            <a:off x="281746" y="704332"/>
            <a:ext cx="11502268" cy="381000"/>
          </a:xfrm>
        </p:spPr>
        <p:txBody>
          <a:bodyPr vert="horz" lIns="91440" tIns="91440" rIns="91440" bIns="91440" rtlCol="0" anchor="ctr">
            <a:noAutofit/>
          </a:bodyPr>
          <a:lstStyle>
            <a:lvl1pPr marL="0" indent="0">
              <a:buFont typeface="" panose="020B0604020202020204" pitchFamily="34" charset="0"/>
              <a:buNone/>
              <a:defRPr sz="2400" baseline="0" dirty="0">
                <a:latin typeface="+mn-lt"/>
              </a:defRPr>
            </a:lvl1pPr>
          </a:lstStyle>
          <a:p>
            <a:pPr marL="182880" lvl="0" indent="-182880">
              <a:spcBef>
                <a:spcPts val="0"/>
              </a:spcBef>
            </a:pPr>
            <a:r>
              <a:rPr lang="en-US"/>
              <a:t>Click to add one-line subtitle</a:t>
            </a:r>
          </a:p>
        </p:txBody>
      </p:sp>
      <p:sp>
        <p:nvSpPr>
          <p:cNvPr id="10" name="Bar"/>
          <p:cNvSpPr/>
          <p:nvPr userDrawn="1"/>
        </p:nvSpPr>
        <p:spPr>
          <a:xfrm>
            <a:off x="385100" y="118949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5" name="Title">
            <a:extLst>
              <a:ext uri="{FF2B5EF4-FFF2-40B4-BE49-F238E27FC236}">
                <a16:creationId xmlns:a16="http://schemas.microsoft.com/office/drawing/2014/main" id="{670D9BB8-8D8D-4F83-B418-E1A6910A3C8D}"/>
              </a:ext>
            </a:extLst>
          </p:cNvPr>
          <p:cNvSpPr>
            <a:spLocks noGrp="1"/>
          </p:cNvSpPr>
          <p:nvPr>
            <p:ph type="title"/>
          </p:nvPr>
        </p:nvSpPr>
        <p:spPr>
          <a:xfrm>
            <a:off x="285743" y="391852"/>
            <a:ext cx="11498270" cy="401362"/>
          </a:xfrm>
        </p:spPr>
        <p:txBody>
          <a:bodyPr/>
          <a:lstStyle/>
          <a:p>
            <a:r>
              <a:rPr lang="en-US"/>
              <a:t>Click to edit Master title style</a:t>
            </a:r>
          </a:p>
        </p:txBody>
      </p:sp>
      <p:sp>
        <p:nvSpPr>
          <p:cNvPr id="3" name="Slide Number Placeholder">
            <a:extLst>
              <a:ext uri="{FF2B5EF4-FFF2-40B4-BE49-F238E27FC236}">
                <a16:creationId xmlns:a16="http://schemas.microsoft.com/office/drawing/2014/main" id="{B8A2B8FB-372C-42B9-B280-9D39EC303B0B}"/>
              </a:ext>
            </a:extLst>
          </p:cNvPr>
          <p:cNvSpPr>
            <a:spLocks noGrp="1"/>
          </p:cNvSpPr>
          <p:nvPr>
            <p:ph type="sldNum" sz="quarter" idx="20"/>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42026B78-68E1-478D-8813-92F76EAC82C2}"/>
              </a:ext>
            </a:extLst>
          </p:cNvPr>
          <p:cNvSpPr>
            <a:spLocks noGrp="1"/>
          </p:cNvSpPr>
          <p:nvPr>
            <p:ph type="ftr" sz="quarter" idx="19"/>
          </p:nvPr>
        </p:nvSpPr>
        <p:spPr/>
        <p:txBody>
          <a:bodyPr/>
          <a:lstStyle/>
          <a:p>
            <a:r>
              <a:rPr lang="en-US"/>
              <a:t>Confidential | For Training Purposes Only</a:t>
            </a:r>
          </a:p>
        </p:txBody>
      </p:sp>
    </p:spTree>
    <p:extLst>
      <p:ext uri="{BB962C8B-B14F-4D97-AF65-F5344CB8AC3E}">
        <p14:creationId xmlns:p14="http://schemas.microsoft.com/office/powerpoint/2010/main" val="430616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ubtitle, Heading and Content">
    <p:spTree>
      <p:nvGrpSpPr>
        <p:cNvPr id="1" name=""/>
        <p:cNvGrpSpPr/>
        <p:nvPr/>
      </p:nvGrpSpPr>
      <p:grpSpPr>
        <a:xfrm>
          <a:off x="0" y="0"/>
          <a:ext cx="0" cy="0"/>
          <a:chOff x="0" y="0"/>
          <a:chExt cx="0" cy="0"/>
        </a:xfrm>
      </p:grpSpPr>
      <p:sp>
        <p:nvSpPr>
          <p:cNvPr id="14" name="Content Placeholder">
            <a:extLst>
              <a:ext uri="{FF2B5EF4-FFF2-40B4-BE49-F238E27FC236}">
                <a16:creationId xmlns:a16="http://schemas.microsoft.com/office/drawing/2014/main" id="{D60021C6-A6F0-40F0-A299-B8269BE0F492}"/>
              </a:ext>
            </a:extLst>
          </p:cNvPr>
          <p:cNvSpPr>
            <a:spLocks noGrp="1"/>
          </p:cNvSpPr>
          <p:nvPr>
            <p:ph sz="quarter" idx="19"/>
          </p:nvPr>
        </p:nvSpPr>
        <p:spPr>
          <a:xfrm>
            <a:off x="381000" y="1733015"/>
            <a:ext cx="11403014" cy="4366800"/>
          </a:xfrm>
        </p:spPr>
        <p:txBody>
          <a:bodyPr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Heading"/>
          <p:cNvSpPr>
            <a:spLocks noGrp="1"/>
          </p:cNvSpPr>
          <p:nvPr>
            <p:ph type="body" sz="quarter" idx="18" hasCustomPrompt="1"/>
          </p:nvPr>
        </p:nvSpPr>
        <p:spPr>
          <a:xfrm>
            <a:off x="288096" y="1350296"/>
            <a:ext cx="11495918" cy="381000"/>
          </a:xfrm>
        </p:spPr>
        <p:txBody>
          <a:bodyPr>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subtitle</a:t>
            </a:r>
          </a:p>
        </p:txBody>
      </p:sp>
      <p:sp>
        <p:nvSpPr>
          <p:cNvPr id="12" name="Bar"/>
          <p:cNvSpPr/>
          <p:nvPr userDrawn="1"/>
        </p:nvSpPr>
        <p:spPr>
          <a:xfrm>
            <a:off x="385100" y="118949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3" name="Subtitle">
            <a:extLst>
              <a:ext uri="{FF2B5EF4-FFF2-40B4-BE49-F238E27FC236}">
                <a16:creationId xmlns:a16="http://schemas.microsoft.com/office/drawing/2014/main" id="{15C04D0B-D5E2-4F74-B1D6-45E2AEA840C8}"/>
              </a:ext>
            </a:extLst>
          </p:cNvPr>
          <p:cNvSpPr>
            <a:spLocks noGrp="1"/>
          </p:cNvSpPr>
          <p:nvPr>
            <p:ph type="body" sz="quarter" idx="13" hasCustomPrompt="1"/>
          </p:nvPr>
        </p:nvSpPr>
        <p:spPr>
          <a:xfrm>
            <a:off x="281746" y="704332"/>
            <a:ext cx="11495918" cy="381000"/>
          </a:xfrm>
        </p:spPr>
        <p:txBody>
          <a:bodyPr anchor="ctr">
            <a:noAutofit/>
          </a:bodyPr>
          <a:lstStyle>
            <a:lvl1pPr marL="0" indent="0">
              <a:spcBef>
                <a:spcPts val="0"/>
              </a:spcBef>
              <a:buFont typeface="" panose="020B0604020202020204" pitchFamily="34" charset="0"/>
              <a:buNone/>
              <a:defRPr sz="2400"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subtitle</a:t>
            </a:r>
          </a:p>
        </p:txBody>
      </p:sp>
      <p:sp>
        <p:nvSpPr>
          <p:cNvPr id="4" name="Title">
            <a:extLst>
              <a:ext uri="{FF2B5EF4-FFF2-40B4-BE49-F238E27FC236}">
                <a16:creationId xmlns:a16="http://schemas.microsoft.com/office/drawing/2014/main" id="{D09EDB93-5BF6-4D1D-9D5F-0E75F455E06A}"/>
              </a:ext>
            </a:extLst>
          </p:cNvPr>
          <p:cNvSpPr>
            <a:spLocks noGrp="1"/>
          </p:cNvSpPr>
          <p:nvPr>
            <p:ph type="title"/>
          </p:nvPr>
        </p:nvSpPr>
        <p:spPr>
          <a:xfrm>
            <a:off x="285742" y="391852"/>
            <a:ext cx="11498271" cy="401362"/>
          </a:xfrm>
          <a:ln w="12700" cap="flat" cmpd="sng" algn="ctr">
            <a:noFill/>
            <a:prstDash val="solid"/>
            <a:miter lim="800000"/>
            <a:headEnd type="none" w="med" len="med"/>
            <a:tailEnd type="none" w="med" len="med"/>
          </a:ln>
        </p:spPr>
        <p:txBody>
          <a:bodyPr/>
          <a:lstStyle/>
          <a:p>
            <a:r>
              <a:rPr lang="en-US"/>
              <a:t>Click to edit Master title style</a:t>
            </a:r>
          </a:p>
        </p:txBody>
      </p:sp>
      <p:sp>
        <p:nvSpPr>
          <p:cNvPr id="3" name="Slide Number Placeholder">
            <a:extLst>
              <a:ext uri="{FF2B5EF4-FFF2-40B4-BE49-F238E27FC236}">
                <a16:creationId xmlns:a16="http://schemas.microsoft.com/office/drawing/2014/main" id="{9D217CA8-FB11-4E4A-BBCD-EE7B837F4D7D}"/>
              </a:ext>
            </a:extLst>
          </p:cNvPr>
          <p:cNvSpPr>
            <a:spLocks noGrp="1"/>
          </p:cNvSpPr>
          <p:nvPr>
            <p:ph type="sldNum" sz="quarter" idx="21"/>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3EA3E28B-F7AC-49D0-8E77-F09CC76C6D4C}"/>
              </a:ext>
            </a:extLst>
          </p:cNvPr>
          <p:cNvSpPr>
            <a:spLocks noGrp="1"/>
          </p:cNvSpPr>
          <p:nvPr>
            <p:ph type="ftr" sz="quarter" idx="20"/>
          </p:nvPr>
        </p:nvSpPr>
        <p:spPr/>
        <p:txBody>
          <a:bodyPr/>
          <a:lstStyle/>
          <a:p>
            <a:r>
              <a:rPr lang="en-US"/>
              <a:t>Confidential | For Training Purposes Only</a:t>
            </a:r>
          </a:p>
        </p:txBody>
      </p:sp>
    </p:spTree>
    <p:extLst>
      <p:ext uri="{BB962C8B-B14F-4D97-AF65-F5344CB8AC3E}">
        <p14:creationId xmlns:p14="http://schemas.microsoft.com/office/powerpoint/2010/main" val="57068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6" name="Content Placeholder 2"/>
          <p:cNvSpPr>
            <a:spLocks noGrp="1"/>
          </p:cNvSpPr>
          <p:nvPr>
            <p:ph sz="quarter" idx="18"/>
          </p:nvPr>
        </p:nvSpPr>
        <p:spPr>
          <a:xfrm>
            <a:off x="6260021" y="995363"/>
            <a:ext cx="5523992" cy="5100637"/>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
          <p:cNvSpPr>
            <a:spLocks noGrp="1"/>
          </p:cNvSpPr>
          <p:nvPr>
            <p:ph sz="quarter" idx="17"/>
          </p:nvPr>
        </p:nvSpPr>
        <p:spPr>
          <a:xfrm>
            <a:off x="385100" y="995363"/>
            <a:ext cx="5523992" cy="5100637"/>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8" name="Title">
            <a:extLst>
              <a:ext uri="{FF2B5EF4-FFF2-40B4-BE49-F238E27FC236}">
                <a16:creationId xmlns:a16="http://schemas.microsoft.com/office/drawing/2014/main" id="{871CBF7C-DC48-4FC0-9D75-AE2A7B709ECF}"/>
              </a:ext>
            </a:extLst>
          </p:cNvPr>
          <p:cNvSpPr>
            <a:spLocks noGrp="1"/>
          </p:cNvSpPr>
          <p:nvPr>
            <p:ph type="title"/>
          </p:nvPr>
        </p:nvSpPr>
        <p:spPr>
          <a:xfrm>
            <a:off x="285743" y="391852"/>
            <a:ext cx="11498270" cy="401362"/>
          </a:xfrm>
        </p:spPr>
        <p:txBody>
          <a:bodyPr/>
          <a:lstStyle/>
          <a:p>
            <a:r>
              <a:rPr lang="en-US"/>
              <a:t>Click to edit Master title style</a:t>
            </a:r>
          </a:p>
        </p:txBody>
      </p:sp>
      <p:sp>
        <p:nvSpPr>
          <p:cNvPr id="3" name="Slide Number Placeholder">
            <a:extLst>
              <a:ext uri="{FF2B5EF4-FFF2-40B4-BE49-F238E27FC236}">
                <a16:creationId xmlns:a16="http://schemas.microsoft.com/office/drawing/2014/main" id="{30D71586-CC8D-433E-9833-9A7FDB8D82E2}"/>
              </a:ext>
            </a:extLst>
          </p:cNvPr>
          <p:cNvSpPr>
            <a:spLocks noGrp="1"/>
          </p:cNvSpPr>
          <p:nvPr>
            <p:ph type="sldNum" sz="quarter" idx="20"/>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09C5C9A9-E236-4C76-AAB8-D575E2980D31}"/>
              </a:ext>
            </a:extLst>
          </p:cNvPr>
          <p:cNvSpPr>
            <a:spLocks noGrp="1"/>
          </p:cNvSpPr>
          <p:nvPr>
            <p:ph type="ftr" sz="quarter" idx="19"/>
          </p:nvPr>
        </p:nvSpPr>
        <p:spPr/>
        <p:txBody>
          <a:bodyPr/>
          <a:lstStyle/>
          <a:p>
            <a:r>
              <a:rPr lang="en-US"/>
              <a:t>Confidential | For Training Purposes Only</a:t>
            </a:r>
          </a:p>
        </p:txBody>
      </p:sp>
    </p:spTree>
    <p:extLst>
      <p:ext uri="{BB962C8B-B14F-4D97-AF65-F5344CB8AC3E}">
        <p14:creationId xmlns:p14="http://schemas.microsoft.com/office/powerpoint/2010/main" val="418324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Subtitle">
    <p:spTree>
      <p:nvGrpSpPr>
        <p:cNvPr id="1" name=""/>
        <p:cNvGrpSpPr/>
        <p:nvPr/>
      </p:nvGrpSpPr>
      <p:grpSpPr>
        <a:xfrm>
          <a:off x="0" y="0"/>
          <a:ext cx="0" cy="0"/>
          <a:chOff x="0" y="0"/>
          <a:chExt cx="0" cy="0"/>
        </a:xfrm>
      </p:grpSpPr>
      <p:sp>
        <p:nvSpPr>
          <p:cNvPr id="28" name="Content Placeholder 2">
            <a:extLst>
              <a:ext uri="{FF2B5EF4-FFF2-40B4-BE49-F238E27FC236}">
                <a16:creationId xmlns:a16="http://schemas.microsoft.com/office/drawing/2014/main" id="{C2D9C38D-0C96-4F06-9088-13547C056F33}"/>
              </a:ext>
            </a:extLst>
          </p:cNvPr>
          <p:cNvSpPr>
            <a:spLocks noGrp="1"/>
          </p:cNvSpPr>
          <p:nvPr>
            <p:ph sz="quarter" idx="25"/>
          </p:nvPr>
        </p:nvSpPr>
        <p:spPr>
          <a:xfrm>
            <a:off x="6358729" y="1358232"/>
            <a:ext cx="5416903" cy="4737731"/>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1">
            <a:extLst>
              <a:ext uri="{FF2B5EF4-FFF2-40B4-BE49-F238E27FC236}">
                <a16:creationId xmlns:a16="http://schemas.microsoft.com/office/drawing/2014/main" id="{790CE829-C5DB-4D0F-8D68-9F31A94FC42A}"/>
              </a:ext>
            </a:extLst>
          </p:cNvPr>
          <p:cNvSpPr>
            <a:spLocks noGrp="1"/>
          </p:cNvSpPr>
          <p:nvPr>
            <p:ph sz="quarter" idx="22"/>
          </p:nvPr>
        </p:nvSpPr>
        <p:spPr>
          <a:xfrm>
            <a:off x="381000" y="1358232"/>
            <a:ext cx="5416903" cy="4737731"/>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BE367876-B551-4115-B469-74C12D0C1CE4}"/>
              </a:ext>
            </a:extLst>
          </p:cNvPr>
          <p:cNvSpPr>
            <a:spLocks noGrp="1"/>
          </p:cNvSpPr>
          <p:nvPr>
            <p:ph type="body" sz="quarter" idx="13" hasCustomPrompt="1"/>
          </p:nvPr>
        </p:nvSpPr>
        <p:spPr>
          <a:xfrm>
            <a:off x="281746" y="704332"/>
            <a:ext cx="11493803" cy="381000"/>
          </a:xfrm>
        </p:spPr>
        <p:txBody>
          <a:bodyPr vert="horz" lIns="91440" tIns="91440" rIns="91440" bIns="91440" rtlCol="0" anchor="ctr">
            <a:noAutofit/>
          </a:bodyPr>
          <a:lstStyle>
            <a:lvl1pPr marL="0" indent="0">
              <a:buNone/>
              <a:defRPr sz="2400" baseline="0" dirty="0">
                <a:latin typeface="+mn-lt"/>
              </a:defRPr>
            </a:lvl1pPr>
          </a:lstStyle>
          <a:p>
            <a:pPr marL="182880" lvl="0" indent="-182880">
              <a:spcBef>
                <a:spcPts val="0"/>
              </a:spcBef>
            </a:pPr>
            <a:r>
              <a:rPr lang="en-US"/>
              <a:t>Click to add one-line subtitle</a:t>
            </a:r>
          </a:p>
        </p:txBody>
      </p:sp>
      <p:sp>
        <p:nvSpPr>
          <p:cNvPr id="18" name="Bar"/>
          <p:cNvSpPr/>
          <p:nvPr userDrawn="1"/>
        </p:nvSpPr>
        <p:spPr>
          <a:xfrm>
            <a:off x="385100" y="118949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5B4DC083-771D-42FC-A297-31FED015807F}"/>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208FD370-F534-4533-9D1C-D71C0301D4F5}"/>
              </a:ext>
            </a:extLst>
          </p:cNvPr>
          <p:cNvSpPr>
            <a:spLocks noGrp="1"/>
          </p:cNvSpPr>
          <p:nvPr>
            <p:ph type="sldNum" sz="quarter" idx="27"/>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1B9DB588-CD3A-4605-99DD-5D58A0334468}"/>
              </a:ext>
            </a:extLst>
          </p:cNvPr>
          <p:cNvSpPr>
            <a:spLocks noGrp="1"/>
          </p:cNvSpPr>
          <p:nvPr>
            <p:ph type="ftr" sz="quarter" idx="26"/>
          </p:nvPr>
        </p:nvSpPr>
        <p:spPr/>
        <p:txBody>
          <a:bodyPr/>
          <a:lstStyle/>
          <a:p>
            <a:r>
              <a:rPr lang="en-US"/>
              <a:t>Confidential | For Training Purposes Only</a:t>
            </a:r>
          </a:p>
        </p:txBody>
      </p:sp>
    </p:spTree>
    <p:extLst>
      <p:ext uri="{BB962C8B-B14F-4D97-AF65-F5344CB8AC3E}">
        <p14:creationId xmlns:p14="http://schemas.microsoft.com/office/powerpoint/2010/main" val="34651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and Headings">
    <p:spTree>
      <p:nvGrpSpPr>
        <p:cNvPr id="1" name=""/>
        <p:cNvGrpSpPr/>
        <p:nvPr/>
      </p:nvGrpSpPr>
      <p:grpSpPr>
        <a:xfrm>
          <a:off x="0" y="0"/>
          <a:ext cx="0" cy="0"/>
          <a:chOff x="0" y="0"/>
          <a:chExt cx="0" cy="0"/>
        </a:xfrm>
      </p:grpSpPr>
      <p:sp>
        <p:nvSpPr>
          <p:cNvPr id="18" name="Rectangle 17"/>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0"/>
            </a:endParaRPr>
          </a:p>
        </p:txBody>
      </p:sp>
      <p:sp>
        <p:nvSpPr>
          <p:cNvPr id="22" name="Content Placeholder 14"/>
          <p:cNvSpPr>
            <a:spLocks noGrp="1"/>
          </p:cNvSpPr>
          <p:nvPr>
            <p:ph sz="quarter" idx="17"/>
          </p:nvPr>
        </p:nvSpPr>
        <p:spPr>
          <a:xfrm>
            <a:off x="384003" y="1376363"/>
            <a:ext cx="5418000" cy="4719637"/>
          </a:xfrm>
          <a:ln>
            <a:noFill/>
            <a:miter lim="800000"/>
          </a:ln>
        </p:spPr>
        <p:txBody>
          <a:bodyPr lIns="0" rIns="0"/>
          <a:lstStyle>
            <a:lvl1pPr>
              <a:defRPr>
                <a:latin typeface="MetricHPE" panose="020B0503030202060203" pitchFamily="34" charset="0"/>
              </a:defRPr>
            </a:lvl1pPr>
            <a:lvl2pPr>
              <a:defRPr>
                <a:latin typeface="MetricHPE" panose="020B0503030202060203" pitchFamily="34" charset="0"/>
              </a:defRPr>
            </a:lvl2pPr>
            <a:lvl3pPr>
              <a:defRPr>
                <a:latin typeface="MetricHPE" panose="020B0503030202060203" pitchFamily="34" charset="0"/>
              </a:defRPr>
            </a:lvl3pPr>
            <a:lvl4pPr>
              <a:defRPr>
                <a:latin typeface="MetricHPE" panose="020B0503030202060203" pitchFamily="34" charset="0"/>
              </a:defRPr>
            </a:lvl4pPr>
            <a:lvl5pPr>
              <a:defRPr>
                <a:latin typeface="MetricHPE" panose="020B050303020206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7"/>
          <p:cNvSpPr>
            <a:spLocks noGrp="1"/>
          </p:cNvSpPr>
          <p:nvPr>
            <p:ph type="body" sz="quarter" idx="19" hasCustomPrompt="1"/>
          </p:nvPr>
        </p:nvSpPr>
        <p:spPr>
          <a:xfrm>
            <a:off x="288095" y="995363"/>
            <a:ext cx="5513908" cy="381000"/>
          </a:xfrm>
          <a:ln>
            <a:noFill/>
            <a:miter lim="800000"/>
          </a:ln>
        </p:spPr>
        <p:txBody>
          <a:bodyPr lIns="91440">
            <a:noAutofit/>
          </a:bodyPr>
          <a:lstStyle>
            <a:lvl1pPr marL="0" indent="0">
              <a:spcBef>
                <a:spcPts val="0"/>
              </a:spcBef>
              <a:buNone/>
              <a:defRPr sz="2200" b="1" baseline="0">
                <a:latin typeface="MetricHPE" panose="020B0503030202060203" pitchFamily="34" charset="0"/>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25" name="Content Placeholder 14"/>
          <p:cNvSpPr>
            <a:spLocks noGrp="1"/>
          </p:cNvSpPr>
          <p:nvPr>
            <p:ph sz="quarter" idx="20"/>
          </p:nvPr>
        </p:nvSpPr>
        <p:spPr>
          <a:xfrm>
            <a:off x="6356308" y="1376363"/>
            <a:ext cx="5418000" cy="4719637"/>
          </a:xfrm>
          <a:ln>
            <a:noFill/>
            <a:miter lim="800000"/>
          </a:ln>
        </p:spPr>
        <p:txBody>
          <a:bodyPr lIns="0" rIns="0"/>
          <a:lstStyle>
            <a:lvl1pPr>
              <a:defRPr>
                <a:latin typeface="MetricHPE" panose="020B0503030202060203" pitchFamily="34" charset="0"/>
              </a:defRPr>
            </a:lvl1pPr>
            <a:lvl2pPr>
              <a:defRPr>
                <a:latin typeface="MetricHPE" panose="020B0503030202060203" pitchFamily="34" charset="0"/>
              </a:defRPr>
            </a:lvl2pPr>
            <a:lvl3pPr>
              <a:defRPr>
                <a:latin typeface="MetricHPE" panose="020B0503030202060203" pitchFamily="34" charset="0"/>
              </a:defRPr>
            </a:lvl3pPr>
            <a:lvl4pPr>
              <a:defRPr>
                <a:latin typeface="MetricHPE" panose="020B0503030202060203" pitchFamily="34" charset="0"/>
              </a:defRPr>
            </a:lvl4pPr>
            <a:lvl5pPr>
              <a:defRPr>
                <a:latin typeface="MetricHPE" panose="020B050303020206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7"/>
          <p:cNvSpPr>
            <a:spLocks noGrp="1"/>
          </p:cNvSpPr>
          <p:nvPr>
            <p:ph type="body" sz="quarter" idx="21" hasCustomPrompt="1"/>
          </p:nvPr>
        </p:nvSpPr>
        <p:spPr>
          <a:xfrm>
            <a:off x="6260400" y="995363"/>
            <a:ext cx="5513908" cy="381000"/>
          </a:xfrm>
          <a:ln>
            <a:noFill/>
            <a:miter lim="800000"/>
          </a:ln>
        </p:spPr>
        <p:txBody>
          <a:bodyPr lIns="91440">
            <a:noAutofit/>
          </a:bodyPr>
          <a:lstStyle>
            <a:lvl1pPr marL="0" indent="0">
              <a:spcBef>
                <a:spcPts val="0"/>
              </a:spcBef>
              <a:buNone/>
              <a:defRPr sz="2200" b="1" baseline="0">
                <a:latin typeface="MetricHPE" panose="020B0503030202060203" pitchFamily="34" charset="0"/>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pic>
        <p:nvPicPr>
          <p:cNvPr id="27" name="Picture 26"/>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81000" y="6246014"/>
            <a:ext cx="954000" cy="274320"/>
          </a:xfrm>
          <a:prstGeom prst="rect">
            <a:avLst/>
          </a:prstGeom>
        </p:spPr>
      </p:pic>
      <p:sp>
        <p:nvSpPr>
          <p:cNvPr id="2" name="Footer Placeholder 1"/>
          <p:cNvSpPr>
            <a:spLocks noGrp="1"/>
          </p:cNvSpPr>
          <p:nvPr>
            <p:ph type="ftr" sz="quarter" idx="22"/>
          </p:nvPr>
        </p:nvSpPr>
        <p:spPr/>
        <p:txBody>
          <a:bodyPr/>
          <a:lstStyle>
            <a:lvl1pPr>
              <a:defRPr>
                <a:latin typeface="MetricHPE" panose="020B0503030202060203" pitchFamily="34" charset="0"/>
              </a:defRPr>
            </a:lvl1pPr>
          </a:lstStyle>
          <a:p>
            <a:r>
              <a:rPr lang="en-US"/>
              <a:t>Confidential | For Training Purposes Only</a:t>
            </a:r>
          </a:p>
        </p:txBody>
      </p:sp>
      <p:sp>
        <p:nvSpPr>
          <p:cNvPr id="3" name="Slide Number Placeholder 2"/>
          <p:cNvSpPr>
            <a:spLocks noGrp="1"/>
          </p:cNvSpPr>
          <p:nvPr>
            <p:ph type="sldNum" sz="quarter" idx="23"/>
          </p:nvPr>
        </p:nvSpPr>
        <p:spPr/>
        <p:txBody>
          <a:bodyPr/>
          <a:lstStyle>
            <a:lvl1pPr>
              <a:defRPr>
                <a:latin typeface="MetricHPE" panose="020B0503030202060203" pitchFamily="34" charset="0"/>
              </a:defRPr>
            </a:lvl1pPr>
          </a:lstStyle>
          <a:p>
            <a:pPr defTabSz="1088421">
              <a:buFontTx/>
              <a:buBlip>
                <a:blip r:embed="rId4"/>
              </a:buBlip>
            </a:pPr>
            <a:fld id="{104FC826-72BB-4AF1-BA01-A94F7396A7DC}" type="slidenum">
              <a:rPr lang="en-US" smtClean="0"/>
              <a:pPr defTabSz="1088421">
                <a:buFontTx/>
                <a:buBlip>
                  <a:blip r:embed="rId4"/>
                </a:buBlip>
              </a:pPr>
              <a:t>‹#›</a:t>
            </a:fld>
            <a:endParaRPr lang="en-US"/>
          </a:p>
        </p:txBody>
      </p:sp>
      <p:sp>
        <p:nvSpPr>
          <p:cNvPr id="4" name="Title 3">
            <a:extLst>
              <a:ext uri="{FF2B5EF4-FFF2-40B4-BE49-F238E27FC236}">
                <a16:creationId xmlns:a16="http://schemas.microsoft.com/office/drawing/2014/main" id="{73A8584B-E718-4F58-9AF1-BDBF5AD7FFFE}"/>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22518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Subtitle and Headings">
    <p:spTree>
      <p:nvGrpSpPr>
        <p:cNvPr id="1" name=""/>
        <p:cNvGrpSpPr/>
        <p:nvPr/>
      </p:nvGrpSpPr>
      <p:grpSpPr>
        <a:xfrm>
          <a:off x="0" y="0"/>
          <a:ext cx="0" cy="0"/>
          <a:chOff x="0" y="0"/>
          <a:chExt cx="0" cy="0"/>
        </a:xfrm>
      </p:grpSpPr>
      <p:sp>
        <p:nvSpPr>
          <p:cNvPr id="28" name="Content Placeholder 2">
            <a:extLst>
              <a:ext uri="{FF2B5EF4-FFF2-40B4-BE49-F238E27FC236}">
                <a16:creationId xmlns:a16="http://schemas.microsoft.com/office/drawing/2014/main" id="{C2D9C38D-0C96-4F06-9088-13547C056F33}"/>
              </a:ext>
            </a:extLst>
          </p:cNvPr>
          <p:cNvSpPr>
            <a:spLocks noGrp="1"/>
          </p:cNvSpPr>
          <p:nvPr>
            <p:ph sz="quarter" idx="25"/>
          </p:nvPr>
        </p:nvSpPr>
        <p:spPr>
          <a:xfrm>
            <a:off x="6358729" y="1739233"/>
            <a:ext cx="5416903" cy="4356730"/>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Heading 2">
            <a:extLst>
              <a:ext uri="{FF2B5EF4-FFF2-40B4-BE49-F238E27FC236}">
                <a16:creationId xmlns:a16="http://schemas.microsoft.com/office/drawing/2014/main" id="{0F35A58C-1284-494F-A5A7-A8680CA3222B}"/>
              </a:ext>
            </a:extLst>
          </p:cNvPr>
          <p:cNvSpPr>
            <a:spLocks noGrp="1"/>
          </p:cNvSpPr>
          <p:nvPr>
            <p:ph type="body" sz="quarter" idx="21" hasCustomPrompt="1"/>
          </p:nvPr>
        </p:nvSpPr>
        <p:spPr>
          <a:xfrm>
            <a:off x="6261641" y="1358232"/>
            <a:ext cx="5513908"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21" name="Content Placeholder 1">
            <a:extLst>
              <a:ext uri="{FF2B5EF4-FFF2-40B4-BE49-F238E27FC236}">
                <a16:creationId xmlns:a16="http://schemas.microsoft.com/office/drawing/2014/main" id="{790CE829-C5DB-4D0F-8D68-9F31A94FC42A}"/>
              </a:ext>
            </a:extLst>
          </p:cNvPr>
          <p:cNvSpPr>
            <a:spLocks noGrp="1"/>
          </p:cNvSpPr>
          <p:nvPr>
            <p:ph sz="quarter" idx="22"/>
          </p:nvPr>
        </p:nvSpPr>
        <p:spPr>
          <a:xfrm>
            <a:off x="385100" y="1739233"/>
            <a:ext cx="5416903" cy="4356730"/>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Heading 1">
            <a:extLst>
              <a:ext uri="{FF2B5EF4-FFF2-40B4-BE49-F238E27FC236}">
                <a16:creationId xmlns:a16="http://schemas.microsoft.com/office/drawing/2014/main" id="{4FFD9C8F-5583-4BD3-BF48-097D5D045AD4}"/>
              </a:ext>
            </a:extLst>
          </p:cNvPr>
          <p:cNvSpPr>
            <a:spLocks noGrp="1"/>
          </p:cNvSpPr>
          <p:nvPr>
            <p:ph type="body" sz="quarter" idx="23" hasCustomPrompt="1"/>
          </p:nvPr>
        </p:nvSpPr>
        <p:spPr>
          <a:xfrm>
            <a:off x="288095" y="1358232"/>
            <a:ext cx="5513908"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18" name="Bar"/>
          <p:cNvSpPr/>
          <p:nvPr userDrawn="1"/>
        </p:nvSpPr>
        <p:spPr>
          <a:xfrm>
            <a:off x="385100" y="118949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n-lt"/>
            </a:endParaRPr>
          </a:p>
        </p:txBody>
      </p:sp>
      <p:sp>
        <p:nvSpPr>
          <p:cNvPr id="15" name="Subtitle">
            <a:extLst>
              <a:ext uri="{FF2B5EF4-FFF2-40B4-BE49-F238E27FC236}">
                <a16:creationId xmlns:a16="http://schemas.microsoft.com/office/drawing/2014/main" id="{BE367876-B551-4115-B469-74C12D0C1CE4}"/>
              </a:ext>
            </a:extLst>
          </p:cNvPr>
          <p:cNvSpPr>
            <a:spLocks noGrp="1"/>
          </p:cNvSpPr>
          <p:nvPr>
            <p:ph type="body" sz="quarter" idx="13" hasCustomPrompt="1"/>
          </p:nvPr>
        </p:nvSpPr>
        <p:spPr>
          <a:xfrm>
            <a:off x="281746" y="704332"/>
            <a:ext cx="11493803" cy="381000"/>
          </a:xfrm>
        </p:spPr>
        <p:txBody>
          <a:bodyPr vert="horz" lIns="91440" tIns="91440" rIns="91440" bIns="91440" rtlCol="0" anchor="ctr">
            <a:noAutofit/>
          </a:bodyPr>
          <a:lstStyle>
            <a:lvl1pPr marL="0" indent="0">
              <a:buNone/>
              <a:defRPr sz="2400" baseline="0" dirty="0">
                <a:latin typeface="+mn-lt"/>
              </a:defRPr>
            </a:lvl1pPr>
          </a:lstStyle>
          <a:p>
            <a:pPr marL="182880" lvl="0" indent="-182880">
              <a:spcBef>
                <a:spcPts val="0"/>
              </a:spcBef>
            </a:pPr>
            <a:r>
              <a:rPr lang="en-US"/>
              <a:t>Click to add one-line subtitle</a:t>
            </a:r>
          </a:p>
        </p:txBody>
      </p:sp>
      <p:sp>
        <p:nvSpPr>
          <p:cNvPr id="4" name="Title">
            <a:extLst>
              <a:ext uri="{FF2B5EF4-FFF2-40B4-BE49-F238E27FC236}">
                <a16:creationId xmlns:a16="http://schemas.microsoft.com/office/drawing/2014/main" id="{5B4DC083-771D-42FC-A297-31FED015807F}"/>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12F31EAB-796D-4E98-AD02-5E448046BB3D}"/>
              </a:ext>
            </a:extLst>
          </p:cNvPr>
          <p:cNvSpPr>
            <a:spLocks noGrp="1"/>
          </p:cNvSpPr>
          <p:nvPr>
            <p:ph type="sldNum" sz="quarter" idx="27"/>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B9B4ABF0-738F-478F-B9E7-E5D3DF83666E}"/>
              </a:ext>
            </a:extLst>
          </p:cNvPr>
          <p:cNvSpPr>
            <a:spLocks noGrp="1"/>
          </p:cNvSpPr>
          <p:nvPr>
            <p:ph type="ftr" sz="quarter" idx="26"/>
          </p:nvPr>
        </p:nvSpPr>
        <p:spPr/>
        <p:txBody>
          <a:bodyPr/>
          <a:lstStyle/>
          <a:p>
            <a:r>
              <a:rPr lang="en-US"/>
              <a:t>Confidential | For Training Purposes Only</a:t>
            </a:r>
          </a:p>
        </p:txBody>
      </p:sp>
    </p:spTree>
    <p:extLst>
      <p:ext uri="{BB962C8B-B14F-4D97-AF65-F5344CB8AC3E}">
        <p14:creationId xmlns:p14="http://schemas.microsoft.com/office/powerpoint/2010/main" val="116084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0" name="Content Placeholder 3"/>
          <p:cNvSpPr>
            <a:spLocks noGrp="1"/>
          </p:cNvSpPr>
          <p:nvPr>
            <p:ph sz="quarter" idx="19"/>
          </p:nvPr>
        </p:nvSpPr>
        <p:spPr>
          <a:xfrm>
            <a:off x="8152474" y="996365"/>
            <a:ext cx="3628711" cy="5099635"/>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p:cNvSpPr>
            <a:spLocks noGrp="1"/>
          </p:cNvSpPr>
          <p:nvPr>
            <p:ph sz="quarter" idx="18"/>
          </p:nvPr>
        </p:nvSpPr>
        <p:spPr>
          <a:xfrm>
            <a:off x="4268787" y="996365"/>
            <a:ext cx="3628711" cy="5099635"/>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
          <p:cNvSpPr>
            <a:spLocks noGrp="1"/>
          </p:cNvSpPr>
          <p:nvPr>
            <p:ph sz="quarter" idx="17"/>
          </p:nvPr>
        </p:nvSpPr>
        <p:spPr>
          <a:xfrm>
            <a:off x="385100" y="996365"/>
            <a:ext cx="3628711" cy="5099635"/>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EAC09279-0D09-4109-A953-16A88732F6EC}"/>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55DFA194-46E5-48DD-9DF0-CE09ECBDE598}"/>
              </a:ext>
            </a:extLst>
          </p:cNvPr>
          <p:cNvSpPr>
            <a:spLocks noGrp="1"/>
          </p:cNvSpPr>
          <p:nvPr>
            <p:ph type="sldNum" sz="quarter" idx="21"/>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BEED058A-E779-4D88-ADD2-9B84C2A10502}"/>
              </a:ext>
            </a:extLst>
          </p:cNvPr>
          <p:cNvSpPr>
            <a:spLocks noGrp="1"/>
          </p:cNvSpPr>
          <p:nvPr>
            <p:ph type="ftr" sz="quarter" idx="20"/>
          </p:nvPr>
        </p:nvSpPr>
        <p:spPr/>
        <p:txBody>
          <a:bodyPr/>
          <a:lstStyle/>
          <a:p>
            <a:r>
              <a:rPr lang="en-US"/>
              <a:t>Confidential | For Training Purposes Only</a:t>
            </a:r>
          </a:p>
        </p:txBody>
      </p:sp>
    </p:spTree>
    <p:extLst>
      <p:ext uri="{BB962C8B-B14F-4D97-AF65-F5344CB8AC3E}">
        <p14:creationId xmlns:p14="http://schemas.microsoft.com/office/powerpoint/2010/main" val="246254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Subtitle">
    <p:spTree>
      <p:nvGrpSpPr>
        <p:cNvPr id="1" name=""/>
        <p:cNvGrpSpPr/>
        <p:nvPr/>
      </p:nvGrpSpPr>
      <p:grpSpPr>
        <a:xfrm>
          <a:off x="0" y="0"/>
          <a:ext cx="0" cy="0"/>
          <a:chOff x="0" y="0"/>
          <a:chExt cx="0" cy="0"/>
        </a:xfrm>
      </p:grpSpPr>
      <p:sp>
        <p:nvSpPr>
          <p:cNvPr id="14" name="Subtitle">
            <a:extLst>
              <a:ext uri="{FF2B5EF4-FFF2-40B4-BE49-F238E27FC236}">
                <a16:creationId xmlns:a16="http://schemas.microsoft.com/office/drawing/2014/main" id="{C831EBB5-21C4-4F56-9D7F-EDB7844B96AF}"/>
              </a:ext>
            </a:extLst>
          </p:cNvPr>
          <p:cNvSpPr>
            <a:spLocks noGrp="1"/>
          </p:cNvSpPr>
          <p:nvPr>
            <p:ph type="body" sz="quarter" idx="13" hasCustomPrompt="1"/>
          </p:nvPr>
        </p:nvSpPr>
        <p:spPr>
          <a:xfrm>
            <a:off x="281746" y="704332"/>
            <a:ext cx="11498270" cy="381000"/>
          </a:xfrm>
        </p:spPr>
        <p:txBody>
          <a:bodyPr vert="horz" lIns="91440" tIns="91440" rIns="91440" bIns="91440" rtlCol="0" anchor="ctr">
            <a:noAutofit/>
          </a:bodyPr>
          <a:lstStyle>
            <a:lvl1pPr marL="0" indent="0">
              <a:buNone/>
              <a:defRPr sz="2400" baseline="0" dirty="0">
                <a:latin typeface="+mn-lt"/>
              </a:defRPr>
            </a:lvl1pPr>
          </a:lstStyle>
          <a:p>
            <a:pPr marL="182880" lvl="0" indent="-182880">
              <a:spcBef>
                <a:spcPts val="0"/>
              </a:spcBef>
            </a:pPr>
            <a:r>
              <a:rPr lang="en-US"/>
              <a:t>Click to add one-line subtitle</a:t>
            </a:r>
          </a:p>
        </p:txBody>
      </p:sp>
      <p:sp>
        <p:nvSpPr>
          <p:cNvPr id="28" name="Bar"/>
          <p:cNvSpPr/>
          <p:nvPr userDrawn="1"/>
        </p:nvSpPr>
        <p:spPr>
          <a:xfrm>
            <a:off x="385100" y="118949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n-lt"/>
            </a:endParaRPr>
          </a:p>
        </p:txBody>
      </p:sp>
      <p:sp>
        <p:nvSpPr>
          <p:cNvPr id="4" name="Title">
            <a:extLst>
              <a:ext uri="{FF2B5EF4-FFF2-40B4-BE49-F238E27FC236}">
                <a16:creationId xmlns:a16="http://schemas.microsoft.com/office/drawing/2014/main" id="{C9EF0ECA-DE60-41FE-A905-507AB710EE5B}"/>
              </a:ext>
            </a:extLst>
          </p:cNvPr>
          <p:cNvSpPr>
            <a:spLocks noGrp="1"/>
          </p:cNvSpPr>
          <p:nvPr>
            <p:ph type="title"/>
          </p:nvPr>
        </p:nvSpPr>
        <p:spPr/>
        <p:txBody>
          <a:bodyPr/>
          <a:lstStyle/>
          <a:p>
            <a:r>
              <a:rPr lang="en-US"/>
              <a:t>Click to edit Master title style</a:t>
            </a:r>
          </a:p>
        </p:txBody>
      </p:sp>
      <p:sp>
        <p:nvSpPr>
          <p:cNvPr id="19" name="Content Placeholder 3">
            <a:extLst>
              <a:ext uri="{FF2B5EF4-FFF2-40B4-BE49-F238E27FC236}">
                <a16:creationId xmlns:a16="http://schemas.microsoft.com/office/drawing/2014/main" id="{1074A59D-DDE4-4FB2-838A-D5C8E7AD19E1}"/>
              </a:ext>
            </a:extLst>
          </p:cNvPr>
          <p:cNvSpPr>
            <a:spLocks noGrp="1"/>
          </p:cNvSpPr>
          <p:nvPr>
            <p:ph sz="quarter" idx="22"/>
          </p:nvPr>
        </p:nvSpPr>
        <p:spPr>
          <a:xfrm>
            <a:off x="8146122" y="1365166"/>
            <a:ext cx="3628710" cy="4734000"/>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F2DA2588-EB78-4045-A57D-317AA672516D}"/>
              </a:ext>
            </a:extLst>
          </p:cNvPr>
          <p:cNvSpPr>
            <a:spLocks noGrp="1"/>
          </p:cNvSpPr>
          <p:nvPr>
            <p:ph sz="quarter" idx="18"/>
          </p:nvPr>
        </p:nvSpPr>
        <p:spPr>
          <a:xfrm>
            <a:off x="4265611" y="1365166"/>
            <a:ext cx="3628710" cy="4734390"/>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Content Placeholder 1">
            <a:extLst>
              <a:ext uri="{FF2B5EF4-FFF2-40B4-BE49-F238E27FC236}">
                <a16:creationId xmlns:a16="http://schemas.microsoft.com/office/drawing/2014/main" id="{31336B0C-F91E-47D8-936F-836334818CB0}"/>
              </a:ext>
            </a:extLst>
          </p:cNvPr>
          <p:cNvSpPr>
            <a:spLocks noGrp="1"/>
          </p:cNvSpPr>
          <p:nvPr>
            <p:ph sz="quarter" idx="17"/>
          </p:nvPr>
        </p:nvSpPr>
        <p:spPr>
          <a:xfrm>
            <a:off x="385100" y="1365166"/>
            <a:ext cx="3628710" cy="4734000"/>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a:extLst>
              <a:ext uri="{FF2B5EF4-FFF2-40B4-BE49-F238E27FC236}">
                <a16:creationId xmlns:a16="http://schemas.microsoft.com/office/drawing/2014/main" id="{C64F2FF0-0CF5-4CC1-8878-96534C54D9A0}"/>
              </a:ext>
            </a:extLst>
          </p:cNvPr>
          <p:cNvSpPr>
            <a:spLocks noGrp="1"/>
          </p:cNvSpPr>
          <p:nvPr>
            <p:ph type="ftr" sz="quarter" idx="23"/>
          </p:nvPr>
        </p:nvSpPr>
        <p:spPr/>
        <p:txBody>
          <a:bodyPr/>
          <a:lstStyle/>
          <a:p>
            <a:r>
              <a:rPr lang="en-US"/>
              <a:t>Confidential | For Training Purposes Only</a:t>
            </a:r>
          </a:p>
        </p:txBody>
      </p:sp>
      <p:sp>
        <p:nvSpPr>
          <p:cNvPr id="3" name="Slide Number Placeholder">
            <a:extLst>
              <a:ext uri="{FF2B5EF4-FFF2-40B4-BE49-F238E27FC236}">
                <a16:creationId xmlns:a16="http://schemas.microsoft.com/office/drawing/2014/main" id="{749AAC13-0724-4F89-9282-2A985E0669E8}"/>
              </a:ext>
            </a:extLst>
          </p:cNvPr>
          <p:cNvSpPr>
            <a:spLocks noGrp="1"/>
          </p:cNvSpPr>
          <p:nvPr>
            <p:ph type="sldNum" sz="quarter" idx="24"/>
          </p:nvPr>
        </p:nvSpPr>
        <p:spPr/>
        <p:txBody>
          <a:bodyPr/>
          <a:lstStyle/>
          <a:p>
            <a:pPr defTabSz="1088421"/>
            <a:fld id="{104FC826-72BB-4AF1-BA01-A94F7396A7DC}" type="slidenum">
              <a:rPr lang="en-US" smtClean="0"/>
              <a:pPr defTabSz="1088421"/>
              <a:t>‹#›</a:t>
            </a:fld>
            <a:endParaRPr lang="en-US"/>
          </a:p>
        </p:txBody>
      </p:sp>
    </p:spTree>
    <p:extLst>
      <p:ext uri="{BB962C8B-B14F-4D97-AF65-F5344CB8AC3E}">
        <p14:creationId xmlns:p14="http://schemas.microsoft.com/office/powerpoint/2010/main" val="1133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and Headings">
    <p:spTree>
      <p:nvGrpSpPr>
        <p:cNvPr id="1" name=""/>
        <p:cNvGrpSpPr/>
        <p:nvPr/>
      </p:nvGrpSpPr>
      <p:grpSpPr>
        <a:xfrm>
          <a:off x="0" y="0"/>
          <a:ext cx="0" cy="0"/>
          <a:chOff x="0" y="0"/>
          <a:chExt cx="0" cy="0"/>
        </a:xfrm>
      </p:grpSpPr>
      <p:sp>
        <p:nvSpPr>
          <p:cNvPr id="26" name="Content Placeholder 3"/>
          <p:cNvSpPr>
            <a:spLocks noGrp="1"/>
          </p:cNvSpPr>
          <p:nvPr>
            <p:ph sz="quarter" idx="22"/>
          </p:nvPr>
        </p:nvSpPr>
        <p:spPr>
          <a:xfrm>
            <a:off x="8146122" y="1377365"/>
            <a:ext cx="3628710" cy="4718635"/>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Heading 3"/>
          <p:cNvSpPr>
            <a:spLocks noGrp="1"/>
          </p:cNvSpPr>
          <p:nvPr>
            <p:ph type="body" sz="quarter" idx="21" hasCustomPrompt="1"/>
          </p:nvPr>
        </p:nvSpPr>
        <p:spPr>
          <a:xfrm>
            <a:off x="8048832" y="996365"/>
            <a:ext cx="3726000"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25" name="Content Placeholder 2"/>
          <p:cNvSpPr>
            <a:spLocks noGrp="1"/>
          </p:cNvSpPr>
          <p:nvPr>
            <p:ph sz="quarter" idx="18"/>
          </p:nvPr>
        </p:nvSpPr>
        <p:spPr>
          <a:xfrm>
            <a:off x="4265611" y="1377365"/>
            <a:ext cx="3628710" cy="4718635"/>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Heading 2"/>
          <p:cNvSpPr>
            <a:spLocks noGrp="1"/>
          </p:cNvSpPr>
          <p:nvPr>
            <p:ph type="body" sz="quarter" idx="23" hasCustomPrompt="1"/>
          </p:nvPr>
        </p:nvSpPr>
        <p:spPr>
          <a:xfrm>
            <a:off x="4168321" y="996365"/>
            <a:ext cx="3726000"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24" name="Content Placeholder 1"/>
          <p:cNvSpPr>
            <a:spLocks noGrp="1"/>
          </p:cNvSpPr>
          <p:nvPr>
            <p:ph sz="quarter" idx="17"/>
          </p:nvPr>
        </p:nvSpPr>
        <p:spPr>
          <a:xfrm>
            <a:off x="385100" y="1377365"/>
            <a:ext cx="3628710" cy="4718635"/>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Heading 1"/>
          <p:cNvSpPr>
            <a:spLocks noGrp="1"/>
          </p:cNvSpPr>
          <p:nvPr>
            <p:ph type="body" sz="quarter" idx="19" hasCustomPrompt="1"/>
          </p:nvPr>
        </p:nvSpPr>
        <p:spPr>
          <a:xfrm>
            <a:off x="287427" y="996365"/>
            <a:ext cx="3726383"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16"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24EE87AE-0267-4C69-AFD6-F9C64969AC26}"/>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BB8A07BF-CB97-4E22-9C06-99A9D26C8199}"/>
              </a:ext>
            </a:extLst>
          </p:cNvPr>
          <p:cNvSpPr>
            <a:spLocks noGrp="1"/>
          </p:cNvSpPr>
          <p:nvPr>
            <p:ph type="sldNum" sz="quarter" idx="25"/>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7833D610-4CA4-41A3-B735-6F0642F98549}"/>
              </a:ext>
            </a:extLst>
          </p:cNvPr>
          <p:cNvSpPr>
            <a:spLocks noGrp="1"/>
          </p:cNvSpPr>
          <p:nvPr>
            <p:ph type="ftr" sz="quarter" idx="24"/>
          </p:nvPr>
        </p:nvSpPr>
        <p:spPr/>
        <p:txBody>
          <a:bodyPr/>
          <a:lstStyle/>
          <a:p>
            <a:r>
              <a:rPr lang="en-US"/>
              <a:t>Confidential | For Training Purposes Only</a:t>
            </a:r>
          </a:p>
        </p:txBody>
      </p:sp>
    </p:spTree>
    <p:extLst>
      <p:ext uri="{BB962C8B-B14F-4D97-AF65-F5344CB8AC3E}">
        <p14:creationId xmlns:p14="http://schemas.microsoft.com/office/powerpoint/2010/main" val="59148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ntent, Subtitle and Headings">
    <p:spTree>
      <p:nvGrpSpPr>
        <p:cNvPr id="1" name=""/>
        <p:cNvGrpSpPr/>
        <p:nvPr/>
      </p:nvGrpSpPr>
      <p:grpSpPr>
        <a:xfrm>
          <a:off x="0" y="0"/>
          <a:ext cx="0" cy="0"/>
          <a:chOff x="0" y="0"/>
          <a:chExt cx="0" cy="0"/>
        </a:xfrm>
      </p:grpSpPr>
      <p:sp>
        <p:nvSpPr>
          <p:cNvPr id="19" name="Content Placeholder 3">
            <a:extLst>
              <a:ext uri="{FF2B5EF4-FFF2-40B4-BE49-F238E27FC236}">
                <a16:creationId xmlns:a16="http://schemas.microsoft.com/office/drawing/2014/main" id="{1074A59D-DDE4-4FB2-838A-D5C8E7AD19E1}"/>
              </a:ext>
            </a:extLst>
          </p:cNvPr>
          <p:cNvSpPr>
            <a:spLocks noGrp="1"/>
          </p:cNvSpPr>
          <p:nvPr>
            <p:ph sz="quarter" idx="22"/>
          </p:nvPr>
        </p:nvSpPr>
        <p:spPr>
          <a:xfrm>
            <a:off x="8146122" y="1747514"/>
            <a:ext cx="3628710" cy="4352042"/>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Heading 3">
            <a:extLst>
              <a:ext uri="{FF2B5EF4-FFF2-40B4-BE49-F238E27FC236}">
                <a16:creationId xmlns:a16="http://schemas.microsoft.com/office/drawing/2014/main" id="{2B395F8D-D2D6-46E9-A9E6-236C365E0BE9}"/>
              </a:ext>
            </a:extLst>
          </p:cNvPr>
          <p:cNvSpPr>
            <a:spLocks noGrp="1"/>
          </p:cNvSpPr>
          <p:nvPr>
            <p:ph type="body" sz="quarter" idx="21" hasCustomPrompt="1"/>
          </p:nvPr>
        </p:nvSpPr>
        <p:spPr>
          <a:xfrm>
            <a:off x="8048832" y="1365166"/>
            <a:ext cx="3726000"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18" name="Content Placeholder 2">
            <a:extLst>
              <a:ext uri="{FF2B5EF4-FFF2-40B4-BE49-F238E27FC236}">
                <a16:creationId xmlns:a16="http://schemas.microsoft.com/office/drawing/2014/main" id="{F2DA2588-EB78-4045-A57D-317AA672516D}"/>
              </a:ext>
            </a:extLst>
          </p:cNvPr>
          <p:cNvSpPr>
            <a:spLocks noGrp="1"/>
          </p:cNvSpPr>
          <p:nvPr>
            <p:ph sz="quarter" idx="18"/>
          </p:nvPr>
        </p:nvSpPr>
        <p:spPr>
          <a:xfrm>
            <a:off x="4265611" y="1747514"/>
            <a:ext cx="3628710" cy="4352042"/>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Heading 2">
            <a:extLst>
              <a:ext uri="{FF2B5EF4-FFF2-40B4-BE49-F238E27FC236}">
                <a16:creationId xmlns:a16="http://schemas.microsoft.com/office/drawing/2014/main" id="{1E3C34FD-66F2-429D-BA98-17802C5C837E}"/>
              </a:ext>
            </a:extLst>
          </p:cNvPr>
          <p:cNvSpPr>
            <a:spLocks noGrp="1"/>
          </p:cNvSpPr>
          <p:nvPr>
            <p:ph type="body" sz="quarter" idx="23" hasCustomPrompt="1"/>
          </p:nvPr>
        </p:nvSpPr>
        <p:spPr>
          <a:xfrm>
            <a:off x="4168321" y="1365166"/>
            <a:ext cx="3726000"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31" name="Content Placeholder 1">
            <a:extLst>
              <a:ext uri="{FF2B5EF4-FFF2-40B4-BE49-F238E27FC236}">
                <a16:creationId xmlns:a16="http://schemas.microsoft.com/office/drawing/2014/main" id="{31336B0C-F91E-47D8-936F-836334818CB0}"/>
              </a:ext>
            </a:extLst>
          </p:cNvPr>
          <p:cNvSpPr>
            <a:spLocks noGrp="1"/>
          </p:cNvSpPr>
          <p:nvPr>
            <p:ph sz="quarter" idx="17"/>
          </p:nvPr>
        </p:nvSpPr>
        <p:spPr>
          <a:xfrm>
            <a:off x="385100" y="1747514"/>
            <a:ext cx="3628710" cy="4352042"/>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Heading 1">
            <a:extLst>
              <a:ext uri="{FF2B5EF4-FFF2-40B4-BE49-F238E27FC236}">
                <a16:creationId xmlns:a16="http://schemas.microsoft.com/office/drawing/2014/main" id="{2C5A79F9-54A7-42C3-958C-707025A75133}"/>
              </a:ext>
            </a:extLst>
          </p:cNvPr>
          <p:cNvSpPr>
            <a:spLocks noGrp="1"/>
          </p:cNvSpPr>
          <p:nvPr>
            <p:ph type="body" sz="quarter" idx="19" hasCustomPrompt="1"/>
          </p:nvPr>
        </p:nvSpPr>
        <p:spPr>
          <a:xfrm>
            <a:off x="287427" y="1365166"/>
            <a:ext cx="3726383" cy="381000"/>
          </a:xfrm>
          <a:ln>
            <a:noFill/>
            <a:miter lim="800000"/>
          </a:ln>
        </p:spPr>
        <p:txBody>
          <a:bodyPr lIns="91440">
            <a:noAutofit/>
          </a:bodyPr>
          <a:lstStyle>
            <a:lvl1pPr marL="0" indent="0">
              <a:spcBef>
                <a:spcPts val="0"/>
              </a:spcBef>
              <a:buNone/>
              <a:defRPr sz="2200" b="1"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Click to add one-line heading</a:t>
            </a:r>
          </a:p>
        </p:txBody>
      </p:sp>
      <p:sp>
        <p:nvSpPr>
          <p:cNvPr id="28" name="Bar"/>
          <p:cNvSpPr/>
          <p:nvPr userDrawn="1"/>
        </p:nvSpPr>
        <p:spPr>
          <a:xfrm>
            <a:off x="385100" y="118949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n-lt"/>
            </a:endParaRPr>
          </a:p>
        </p:txBody>
      </p:sp>
      <p:sp>
        <p:nvSpPr>
          <p:cNvPr id="14" name="Subtitle">
            <a:extLst>
              <a:ext uri="{FF2B5EF4-FFF2-40B4-BE49-F238E27FC236}">
                <a16:creationId xmlns:a16="http://schemas.microsoft.com/office/drawing/2014/main" id="{C831EBB5-21C4-4F56-9D7F-EDB7844B96AF}"/>
              </a:ext>
            </a:extLst>
          </p:cNvPr>
          <p:cNvSpPr>
            <a:spLocks noGrp="1"/>
          </p:cNvSpPr>
          <p:nvPr>
            <p:ph type="body" sz="quarter" idx="13" hasCustomPrompt="1"/>
          </p:nvPr>
        </p:nvSpPr>
        <p:spPr>
          <a:xfrm>
            <a:off x="281746" y="704332"/>
            <a:ext cx="11498270" cy="381000"/>
          </a:xfrm>
        </p:spPr>
        <p:txBody>
          <a:bodyPr vert="horz" lIns="91440" tIns="91440" rIns="91440" bIns="91440" rtlCol="0" anchor="ctr">
            <a:noAutofit/>
          </a:bodyPr>
          <a:lstStyle>
            <a:lvl1pPr marL="0" indent="0">
              <a:buNone/>
              <a:defRPr sz="2400" baseline="0" dirty="0">
                <a:latin typeface="+mn-lt"/>
              </a:defRPr>
            </a:lvl1pPr>
          </a:lstStyle>
          <a:p>
            <a:pPr marL="182880" lvl="0" indent="-182880">
              <a:spcBef>
                <a:spcPts val="0"/>
              </a:spcBef>
            </a:pPr>
            <a:r>
              <a:rPr lang="en-US"/>
              <a:t>Click to add one-line subtitle</a:t>
            </a:r>
          </a:p>
        </p:txBody>
      </p:sp>
      <p:sp>
        <p:nvSpPr>
          <p:cNvPr id="4" name="Title">
            <a:extLst>
              <a:ext uri="{FF2B5EF4-FFF2-40B4-BE49-F238E27FC236}">
                <a16:creationId xmlns:a16="http://schemas.microsoft.com/office/drawing/2014/main" id="{C9EF0ECA-DE60-41FE-A905-507AB710EE5B}"/>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FF0756C0-7641-4173-A68F-865597D4BB0D}"/>
              </a:ext>
            </a:extLst>
          </p:cNvPr>
          <p:cNvSpPr>
            <a:spLocks noGrp="1"/>
          </p:cNvSpPr>
          <p:nvPr>
            <p:ph type="sldNum" sz="quarter" idx="25"/>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3221C879-23BF-48A0-9B6C-5B66C3419755}"/>
              </a:ext>
            </a:extLst>
          </p:cNvPr>
          <p:cNvSpPr>
            <a:spLocks noGrp="1"/>
          </p:cNvSpPr>
          <p:nvPr>
            <p:ph type="ftr" sz="quarter" idx="24"/>
          </p:nvPr>
        </p:nvSpPr>
        <p:spPr/>
        <p:txBody>
          <a:bodyPr/>
          <a:lstStyle/>
          <a:p>
            <a:r>
              <a:rPr lang="en-US"/>
              <a:t>Confidential | For Training Purposes Only</a:t>
            </a:r>
          </a:p>
        </p:txBody>
      </p:sp>
    </p:spTree>
    <p:extLst>
      <p:ext uri="{BB962C8B-B14F-4D97-AF65-F5344CB8AC3E}">
        <p14:creationId xmlns:p14="http://schemas.microsoft.com/office/powerpoint/2010/main" val="3502634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EAE54251-B0D2-4947-83BB-BD7F95F3A0E8}"/>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8287B217-2E30-4712-99AE-652EEDB044CE}"/>
              </a:ext>
            </a:extLst>
          </p:cNvPr>
          <p:cNvSpPr>
            <a:spLocks noGrp="1"/>
          </p:cNvSpPr>
          <p:nvPr>
            <p:ph type="sldNum" sz="quarter" idx="11"/>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64EA22A1-FE1F-4F4A-9C07-F0E86D67EF45}"/>
              </a:ext>
            </a:extLst>
          </p:cNvPr>
          <p:cNvSpPr>
            <a:spLocks noGrp="1"/>
          </p:cNvSpPr>
          <p:nvPr>
            <p:ph type="ftr" sz="quarter" idx="10"/>
          </p:nvPr>
        </p:nvSpPr>
        <p:spPr/>
        <p:txBody>
          <a:bodyPr/>
          <a:lstStyle/>
          <a:p>
            <a:r>
              <a:rPr lang="en-US"/>
              <a:t>Confidential | For Training Purposes Only</a:t>
            </a:r>
          </a:p>
        </p:txBody>
      </p:sp>
    </p:spTree>
    <p:extLst>
      <p:ext uri="{BB962C8B-B14F-4D97-AF65-F5344CB8AC3E}">
        <p14:creationId xmlns:p14="http://schemas.microsoft.com/office/powerpoint/2010/main" val="649791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3" name="Subtitle">
            <a:extLst>
              <a:ext uri="{FF2B5EF4-FFF2-40B4-BE49-F238E27FC236}">
                <a16:creationId xmlns:a16="http://schemas.microsoft.com/office/drawing/2014/main" id="{71AE6212-DACF-49FB-929D-2FA8B00CFD70}"/>
              </a:ext>
            </a:extLst>
          </p:cNvPr>
          <p:cNvSpPr>
            <a:spLocks noGrp="1"/>
          </p:cNvSpPr>
          <p:nvPr>
            <p:ph type="body" sz="quarter" idx="13" hasCustomPrompt="1"/>
          </p:nvPr>
        </p:nvSpPr>
        <p:spPr>
          <a:xfrm>
            <a:off x="281746" y="704332"/>
            <a:ext cx="11529254" cy="381000"/>
          </a:xfrm>
        </p:spPr>
        <p:txBody>
          <a:bodyPr vert="horz" lIns="91440" tIns="91440" rIns="91440" bIns="91440" rtlCol="0" anchor="ctr">
            <a:noAutofit/>
          </a:bodyPr>
          <a:lstStyle>
            <a:lvl1pPr marL="0" indent="0">
              <a:buNone/>
              <a:defRPr sz="2400" baseline="0" dirty="0">
                <a:latin typeface="+mn-lt"/>
              </a:defRPr>
            </a:lvl1pPr>
          </a:lstStyle>
          <a:p>
            <a:pPr marL="182880" lvl="0" indent="-182880">
              <a:spcBef>
                <a:spcPts val="0"/>
              </a:spcBef>
            </a:pPr>
            <a:r>
              <a:rPr lang="en-US"/>
              <a:t>Click to add one-line subtitle</a:t>
            </a:r>
          </a:p>
        </p:txBody>
      </p:sp>
      <p:sp>
        <p:nvSpPr>
          <p:cNvPr id="10" name="Bar"/>
          <p:cNvSpPr/>
          <p:nvPr userDrawn="1"/>
        </p:nvSpPr>
        <p:spPr>
          <a:xfrm>
            <a:off x="385100" y="118949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 name="Title">
            <a:extLst>
              <a:ext uri="{FF2B5EF4-FFF2-40B4-BE49-F238E27FC236}">
                <a16:creationId xmlns:a16="http://schemas.microsoft.com/office/drawing/2014/main" id="{90391D03-EF6B-45A2-9268-5A807C7AE716}"/>
              </a:ext>
            </a:extLst>
          </p:cNvPr>
          <p:cNvSpPr>
            <a:spLocks noGrp="1"/>
          </p:cNvSpPr>
          <p:nvPr>
            <p:ph type="title"/>
          </p:nvPr>
        </p:nvSpPr>
        <p:spPr/>
        <p:txBody>
          <a:bodyPr/>
          <a:lstStyle/>
          <a:p>
            <a:r>
              <a:rPr lang="en-US"/>
              <a:t>Click to edit Master title style</a:t>
            </a:r>
          </a:p>
        </p:txBody>
      </p:sp>
      <p:sp>
        <p:nvSpPr>
          <p:cNvPr id="3" name="Footer Placeholder">
            <a:extLst>
              <a:ext uri="{FF2B5EF4-FFF2-40B4-BE49-F238E27FC236}">
                <a16:creationId xmlns:a16="http://schemas.microsoft.com/office/drawing/2014/main" id="{D8B57979-9B2D-4984-B19E-0EFD2E111CE9}"/>
              </a:ext>
            </a:extLst>
          </p:cNvPr>
          <p:cNvSpPr>
            <a:spLocks noGrp="1"/>
          </p:cNvSpPr>
          <p:nvPr>
            <p:ph type="ftr" sz="quarter" idx="14"/>
          </p:nvPr>
        </p:nvSpPr>
        <p:spPr/>
        <p:txBody>
          <a:bodyPr/>
          <a:lstStyle/>
          <a:p>
            <a:r>
              <a:rPr lang="en-US"/>
              <a:t>Confidential | For Training Purposes Only</a:t>
            </a:r>
          </a:p>
        </p:txBody>
      </p:sp>
      <p:sp>
        <p:nvSpPr>
          <p:cNvPr id="4" name="Slide Number Placeholder">
            <a:extLst>
              <a:ext uri="{FF2B5EF4-FFF2-40B4-BE49-F238E27FC236}">
                <a16:creationId xmlns:a16="http://schemas.microsoft.com/office/drawing/2014/main" id="{FA02681C-9BC6-4D8A-BB6B-D65D1A039593}"/>
              </a:ext>
            </a:extLst>
          </p:cNvPr>
          <p:cNvSpPr>
            <a:spLocks noGrp="1"/>
          </p:cNvSpPr>
          <p:nvPr>
            <p:ph type="sldNum" sz="quarter" idx="15"/>
          </p:nvPr>
        </p:nvSpPr>
        <p:spPr/>
        <p:txBody>
          <a:bodyPr/>
          <a:lstStyle/>
          <a:p>
            <a:pPr defTabSz="1088421"/>
            <a:fld id="{104FC826-72BB-4AF1-BA01-A94F7396A7DC}" type="slidenum">
              <a:rPr lang="en-US" smtClean="0"/>
              <a:pPr defTabSz="1088421"/>
              <a:t>‹#›</a:t>
            </a:fld>
            <a:endParaRPr lang="en-US"/>
          </a:p>
        </p:txBody>
      </p:sp>
    </p:spTree>
    <p:extLst>
      <p:ext uri="{BB962C8B-B14F-4D97-AF65-F5344CB8AC3E}">
        <p14:creationId xmlns:p14="http://schemas.microsoft.com/office/powerpoint/2010/main" val="3129388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2 Line">
    <p:spTree>
      <p:nvGrpSpPr>
        <p:cNvPr id="1" name=""/>
        <p:cNvGrpSpPr/>
        <p:nvPr/>
      </p:nvGrpSpPr>
      <p:grpSpPr>
        <a:xfrm>
          <a:off x="0" y="0"/>
          <a:ext cx="0" cy="0"/>
          <a:chOff x="0" y="0"/>
          <a:chExt cx="0" cy="0"/>
        </a:xfrm>
      </p:grpSpPr>
      <p:sp>
        <p:nvSpPr>
          <p:cNvPr id="15" name="Bar">
            <a:extLst>
              <a:ext uri="{FF2B5EF4-FFF2-40B4-BE49-F238E27FC236}">
                <a16:creationId xmlns:a16="http://schemas.microsoft.com/office/drawing/2014/main" id="{8EF5646D-2EB2-41E1-98F7-8AFF5323E04E}"/>
              </a:ext>
            </a:extLst>
          </p:cNvPr>
          <p:cNvSpPr/>
          <p:nvPr userDrawn="1"/>
        </p:nvSpPr>
        <p:spPr>
          <a:xfrm>
            <a:off x="385100" y="1247488"/>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7" name="Title">
            <a:extLst>
              <a:ext uri="{FF2B5EF4-FFF2-40B4-BE49-F238E27FC236}">
                <a16:creationId xmlns:a16="http://schemas.microsoft.com/office/drawing/2014/main" id="{7764AC2A-714D-48E6-8850-2398C74A5907}"/>
              </a:ext>
            </a:extLst>
          </p:cNvPr>
          <p:cNvSpPr>
            <a:spLocks noGrp="1"/>
          </p:cNvSpPr>
          <p:nvPr>
            <p:ph type="title" hasCustomPrompt="1"/>
          </p:nvPr>
        </p:nvSpPr>
        <p:spPr>
          <a:xfrm>
            <a:off x="289123" y="398368"/>
            <a:ext cx="11494890" cy="868680"/>
          </a:xfrm>
        </p:spPr>
        <p:txBody>
          <a:bodyPr anchor="b"/>
          <a:lstStyle>
            <a:lvl1pPr>
              <a:defRPr/>
            </a:lvl1pPr>
          </a:lstStyle>
          <a:p>
            <a:r>
              <a:rPr lang="en-US"/>
              <a:t>Click to Add</a:t>
            </a:r>
            <a:br>
              <a:rPr lang="en-US"/>
            </a:br>
            <a:r>
              <a:rPr lang="en-US"/>
              <a:t>Two-Line Title</a:t>
            </a:r>
          </a:p>
        </p:txBody>
      </p:sp>
      <p:sp>
        <p:nvSpPr>
          <p:cNvPr id="3" name="Slide Number Placeholder">
            <a:extLst>
              <a:ext uri="{FF2B5EF4-FFF2-40B4-BE49-F238E27FC236}">
                <a16:creationId xmlns:a16="http://schemas.microsoft.com/office/drawing/2014/main" id="{EBA2B6B1-8B85-4F7A-B1B8-3C2A2CA72C15}"/>
              </a:ext>
            </a:extLst>
          </p:cNvPr>
          <p:cNvSpPr>
            <a:spLocks noGrp="1"/>
          </p:cNvSpPr>
          <p:nvPr>
            <p:ph type="sldNum" sz="quarter" idx="11"/>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F6172FFC-9966-4FB3-B3D2-FBE84B01901E}"/>
              </a:ext>
            </a:extLst>
          </p:cNvPr>
          <p:cNvSpPr>
            <a:spLocks noGrp="1"/>
          </p:cNvSpPr>
          <p:nvPr>
            <p:ph type="ftr" sz="quarter" idx="10"/>
          </p:nvPr>
        </p:nvSpPr>
        <p:spPr/>
        <p:txBody>
          <a:bodyPr/>
          <a:lstStyle/>
          <a:p>
            <a:r>
              <a:rPr lang="en-US"/>
              <a:t>Confidential | For Training Purposes Only</a:t>
            </a:r>
          </a:p>
        </p:txBody>
      </p:sp>
    </p:spTree>
    <p:extLst>
      <p:ext uri="{BB962C8B-B14F-4D97-AF65-F5344CB8AC3E}">
        <p14:creationId xmlns:p14="http://schemas.microsoft.com/office/powerpoint/2010/main" val="206365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Subtitle, 2 Line">
    <p:spTree>
      <p:nvGrpSpPr>
        <p:cNvPr id="1" name=""/>
        <p:cNvGrpSpPr/>
        <p:nvPr/>
      </p:nvGrpSpPr>
      <p:grpSpPr>
        <a:xfrm>
          <a:off x="0" y="0"/>
          <a:ext cx="0" cy="0"/>
          <a:chOff x="0" y="0"/>
          <a:chExt cx="0" cy="0"/>
        </a:xfrm>
      </p:grpSpPr>
      <p:sp>
        <p:nvSpPr>
          <p:cNvPr id="9" name="Subtitle">
            <a:extLst>
              <a:ext uri="{FF2B5EF4-FFF2-40B4-BE49-F238E27FC236}">
                <a16:creationId xmlns:a16="http://schemas.microsoft.com/office/drawing/2014/main" id="{6957406C-CA6F-47F8-9FC9-A15BE313C415}"/>
              </a:ext>
            </a:extLst>
          </p:cNvPr>
          <p:cNvSpPr>
            <a:spLocks noGrp="1"/>
          </p:cNvSpPr>
          <p:nvPr>
            <p:ph type="body" sz="quarter" idx="13" hasCustomPrompt="1"/>
          </p:nvPr>
        </p:nvSpPr>
        <p:spPr>
          <a:xfrm>
            <a:off x="281746" y="1178166"/>
            <a:ext cx="11529254" cy="381000"/>
          </a:xfrm>
        </p:spPr>
        <p:txBody>
          <a:bodyPr vert="horz" lIns="91440" tIns="91440" rIns="91440" bIns="91440" rtlCol="0" anchor="ctr">
            <a:noAutofit/>
          </a:bodyPr>
          <a:lstStyle>
            <a:lvl1pPr marL="0" indent="0">
              <a:buNone/>
              <a:defRPr sz="2400" baseline="0" dirty="0">
                <a:latin typeface="+mn-lt"/>
              </a:defRPr>
            </a:lvl1pPr>
          </a:lstStyle>
          <a:p>
            <a:pPr marL="182880" lvl="0" indent="-182880">
              <a:spcBef>
                <a:spcPts val="0"/>
              </a:spcBef>
            </a:pPr>
            <a:r>
              <a:rPr lang="en-US"/>
              <a:t>Click to add one-line subtitle</a:t>
            </a:r>
          </a:p>
        </p:txBody>
      </p:sp>
      <p:sp>
        <p:nvSpPr>
          <p:cNvPr id="10" name="Bar">
            <a:extLst>
              <a:ext uri="{FF2B5EF4-FFF2-40B4-BE49-F238E27FC236}">
                <a16:creationId xmlns:a16="http://schemas.microsoft.com/office/drawing/2014/main" id="{371489F8-FD72-440E-84EC-51D4A768BB5E}"/>
              </a:ext>
            </a:extLst>
          </p:cNvPr>
          <p:cNvSpPr/>
          <p:nvPr userDrawn="1"/>
        </p:nvSpPr>
        <p:spPr>
          <a:xfrm>
            <a:off x="385100" y="1663329"/>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2" name="Title">
            <a:extLst>
              <a:ext uri="{FF2B5EF4-FFF2-40B4-BE49-F238E27FC236}">
                <a16:creationId xmlns:a16="http://schemas.microsoft.com/office/drawing/2014/main" id="{5535819F-7681-4776-AE9B-BEAB22E80CFE}"/>
              </a:ext>
            </a:extLst>
          </p:cNvPr>
          <p:cNvSpPr>
            <a:spLocks noGrp="1"/>
          </p:cNvSpPr>
          <p:nvPr>
            <p:ph type="title" hasCustomPrompt="1"/>
          </p:nvPr>
        </p:nvSpPr>
        <p:spPr>
          <a:xfrm>
            <a:off x="289123" y="398368"/>
            <a:ext cx="11494890" cy="868680"/>
          </a:xfrm>
        </p:spPr>
        <p:txBody>
          <a:bodyPr anchor="b"/>
          <a:lstStyle>
            <a:lvl1pPr>
              <a:defRPr/>
            </a:lvl1pPr>
          </a:lstStyle>
          <a:p>
            <a:r>
              <a:rPr lang="en-US"/>
              <a:t>Click to Add</a:t>
            </a:r>
            <a:br>
              <a:rPr lang="en-US"/>
            </a:br>
            <a:r>
              <a:rPr lang="en-US"/>
              <a:t>Two-Line Title</a:t>
            </a:r>
          </a:p>
        </p:txBody>
      </p:sp>
      <p:sp>
        <p:nvSpPr>
          <p:cNvPr id="3" name="Slide Number Placeholder">
            <a:extLst>
              <a:ext uri="{FF2B5EF4-FFF2-40B4-BE49-F238E27FC236}">
                <a16:creationId xmlns:a16="http://schemas.microsoft.com/office/drawing/2014/main" id="{C903090B-018E-41F6-821A-0DB185B16788}"/>
              </a:ext>
            </a:extLst>
          </p:cNvPr>
          <p:cNvSpPr>
            <a:spLocks noGrp="1"/>
          </p:cNvSpPr>
          <p:nvPr>
            <p:ph type="sldNum" sz="quarter" idx="15"/>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4EE71AD2-3B17-4BBC-A780-3AEAE01E7470}"/>
              </a:ext>
            </a:extLst>
          </p:cNvPr>
          <p:cNvSpPr>
            <a:spLocks noGrp="1"/>
          </p:cNvSpPr>
          <p:nvPr>
            <p:ph type="ftr" sz="quarter" idx="14"/>
          </p:nvPr>
        </p:nvSpPr>
        <p:spPr/>
        <p:txBody>
          <a:bodyPr/>
          <a:lstStyle/>
          <a:p>
            <a:r>
              <a:rPr lang="en-US"/>
              <a:t>Confidential | For Training Purposes Only</a:t>
            </a:r>
          </a:p>
        </p:txBody>
      </p:sp>
    </p:spTree>
    <p:extLst>
      <p:ext uri="{BB962C8B-B14F-4D97-AF65-F5344CB8AC3E}">
        <p14:creationId xmlns:p14="http://schemas.microsoft.com/office/powerpoint/2010/main" val="103872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Left">
    <p:spTree>
      <p:nvGrpSpPr>
        <p:cNvPr id="1" name=""/>
        <p:cNvGrpSpPr/>
        <p:nvPr/>
      </p:nvGrpSpPr>
      <p:grpSpPr>
        <a:xfrm>
          <a:off x="0" y="0"/>
          <a:ext cx="0" cy="0"/>
          <a:chOff x="0" y="0"/>
          <a:chExt cx="0" cy="0"/>
        </a:xfrm>
      </p:grpSpPr>
      <p:sp>
        <p:nvSpPr>
          <p:cNvPr id="8" name="Bar"/>
          <p:cNvSpPr/>
          <p:nvPr userDrawn="1"/>
        </p:nvSpPr>
        <p:spPr>
          <a:xfrm>
            <a:off x="385100" y="3616182"/>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 name="Title"/>
          <p:cNvSpPr>
            <a:spLocks noGrp="1"/>
          </p:cNvSpPr>
          <p:nvPr>
            <p:ph type="title" hasCustomPrompt="1"/>
          </p:nvPr>
        </p:nvSpPr>
        <p:spPr>
          <a:xfrm>
            <a:off x="289123" y="2676894"/>
            <a:ext cx="3685309" cy="868680"/>
          </a:xfrm>
        </p:spPr>
        <p:txBody>
          <a:bodyPr anchor="b"/>
          <a:lstStyle>
            <a:lvl1pPr>
              <a:defRPr/>
            </a:lvl1pPr>
          </a:lstStyle>
          <a:p>
            <a:r>
              <a:rPr lang="en-US"/>
              <a:t>Click to Add</a:t>
            </a:r>
            <a:br>
              <a:rPr lang="en-US"/>
            </a:br>
            <a:r>
              <a:rPr lang="en-US"/>
              <a:t>multi-Line Title</a:t>
            </a:r>
          </a:p>
        </p:txBody>
      </p:sp>
      <p:sp>
        <p:nvSpPr>
          <p:cNvPr id="4" name="Slide Number Placeholder">
            <a:extLst>
              <a:ext uri="{FF2B5EF4-FFF2-40B4-BE49-F238E27FC236}">
                <a16:creationId xmlns:a16="http://schemas.microsoft.com/office/drawing/2014/main" id="{2818CA98-330E-4FE7-B6FF-632E3112335A}"/>
              </a:ext>
            </a:extLst>
          </p:cNvPr>
          <p:cNvSpPr>
            <a:spLocks noGrp="1"/>
          </p:cNvSpPr>
          <p:nvPr>
            <p:ph type="sldNum" sz="quarter" idx="11"/>
          </p:nvPr>
        </p:nvSpPr>
        <p:spPr/>
        <p:txBody>
          <a:bodyPr/>
          <a:lstStyle/>
          <a:p>
            <a:pPr defTabSz="1088421"/>
            <a:fld id="{104FC826-72BB-4AF1-BA01-A94F7396A7DC}" type="slidenum">
              <a:rPr lang="en-US" smtClean="0"/>
              <a:pPr defTabSz="1088421"/>
              <a:t>‹#›</a:t>
            </a:fld>
            <a:endParaRPr lang="en-US"/>
          </a:p>
        </p:txBody>
      </p:sp>
      <p:sp>
        <p:nvSpPr>
          <p:cNvPr id="3" name="Footer Placeholder">
            <a:extLst>
              <a:ext uri="{FF2B5EF4-FFF2-40B4-BE49-F238E27FC236}">
                <a16:creationId xmlns:a16="http://schemas.microsoft.com/office/drawing/2014/main" id="{1F90604F-7FA1-41D8-9914-866F3305034E}"/>
              </a:ext>
            </a:extLst>
          </p:cNvPr>
          <p:cNvSpPr>
            <a:spLocks noGrp="1"/>
          </p:cNvSpPr>
          <p:nvPr>
            <p:ph type="ftr" sz="quarter" idx="10"/>
          </p:nvPr>
        </p:nvSpPr>
        <p:spPr/>
        <p:txBody>
          <a:bodyPr/>
          <a:lstStyle/>
          <a:p>
            <a:r>
              <a:rPr lang="en-US"/>
              <a:t>Confidential | For Training Purposes Only</a:t>
            </a:r>
          </a:p>
        </p:txBody>
      </p:sp>
    </p:spTree>
    <p:extLst>
      <p:ext uri="{BB962C8B-B14F-4D97-AF65-F5344CB8AC3E}">
        <p14:creationId xmlns:p14="http://schemas.microsoft.com/office/powerpoint/2010/main" val="302456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Left">
    <p:spTree>
      <p:nvGrpSpPr>
        <p:cNvPr id="1" name=""/>
        <p:cNvGrpSpPr/>
        <p:nvPr/>
      </p:nvGrpSpPr>
      <p:grpSpPr>
        <a:xfrm>
          <a:off x="0" y="0"/>
          <a:ext cx="0" cy="0"/>
          <a:chOff x="0" y="0"/>
          <a:chExt cx="0" cy="0"/>
        </a:xfrm>
      </p:grpSpPr>
      <p:sp>
        <p:nvSpPr>
          <p:cNvPr id="11" name="Content Placeholder"/>
          <p:cNvSpPr>
            <a:spLocks noGrp="1"/>
          </p:cNvSpPr>
          <p:nvPr>
            <p:ph sz="quarter" idx="13"/>
          </p:nvPr>
        </p:nvSpPr>
        <p:spPr>
          <a:xfrm>
            <a:off x="4076700" y="331788"/>
            <a:ext cx="7734300" cy="5764212"/>
          </a:xfrm>
        </p:spPr>
        <p:txBody>
          <a:bodyPr anchor="ct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Bar"/>
          <p:cNvSpPr/>
          <p:nvPr userDrawn="1"/>
        </p:nvSpPr>
        <p:spPr>
          <a:xfrm>
            <a:off x="385100" y="3616182"/>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 name="Title"/>
          <p:cNvSpPr>
            <a:spLocks noGrp="1"/>
          </p:cNvSpPr>
          <p:nvPr>
            <p:ph type="title" hasCustomPrompt="1"/>
          </p:nvPr>
        </p:nvSpPr>
        <p:spPr>
          <a:xfrm>
            <a:off x="289122" y="2676894"/>
            <a:ext cx="3536373" cy="868680"/>
          </a:xfrm>
        </p:spPr>
        <p:txBody>
          <a:bodyPr anchor="b"/>
          <a:lstStyle>
            <a:lvl1pPr>
              <a:defRPr/>
            </a:lvl1pPr>
          </a:lstStyle>
          <a:p>
            <a:r>
              <a:rPr lang="en-US"/>
              <a:t>Click to Add</a:t>
            </a:r>
            <a:br>
              <a:rPr lang="en-US"/>
            </a:br>
            <a:r>
              <a:rPr lang="en-US"/>
              <a:t>multi-Line Title</a:t>
            </a:r>
          </a:p>
        </p:txBody>
      </p:sp>
      <p:sp>
        <p:nvSpPr>
          <p:cNvPr id="4" name="Slide Number Placeholder">
            <a:extLst>
              <a:ext uri="{FF2B5EF4-FFF2-40B4-BE49-F238E27FC236}">
                <a16:creationId xmlns:a16="http://schemas.microsoft.com/office/drawing/2014/main" id="{92DC03DA-1907-4E05-9BC8-105621713139}"/>
              </a:ext>
            </a:extLst>
          </p:cNvPr>
          <p:cNvSpPr>
            <a:spLocks noGrp="1"/>
          </p:cNvSpPr>
          <p:nvPr>
            <p:ph type="sldNum" sz="quarter" idx="15"/>
          </p:nvPr>
        </p:nvSpPr>
        <p:spPr/>
        <p:txBody>
          <a:bodyPr/>
          <a:lstStyle/>
          <a:p>
            <a:pPr defTabSz="1088421"/>
            <a:fld id="{104FC826-72BB-4AF1-BA01-A94F7396A7DC}" type="slidenum">
              <a:rPr lang="en-US" smtClean="0"/>
              <a:pPr defTabSz="1088421"/>
              <a:t>‹#›</a:t>
            </a:fld>
            <a:endParaRPr lang="en-US"/>
          </a:p>
        </p:txBody>
      </p:sp>
      <p:sp>
        <p:nvSpPr>
          <p:cNvPr id="3" name="Footer Placeholder">
            <a:extLst>
              <a:ext uri="{FF2B5EF4-FFF2-40B4-BE49-F238E27FC236}">
                <a16:creationId xmlns:a16="http://schemas.microsoft.com/office/drawing/2014/main" id="{DB2C94F6-2456-49E7-A85E-744A4B16A883}"/>
              </a:ext>
            </a:extLst>
          </p:cNvPr>
          <p:cNvSpPr>
            <a:spLocks noGrp="1"/>
          </p:cNvSpPr>
          <p:nvPr>
            <p:ph type="ftr" sz="quarter" idx="14"/>
          </p:nvPr>
        </p:nvSpPr>
        <p:spPr/>
        <p:txBody>
          <a:bodyPr/>
          <a:lstStyle/>
          <a:p>
            <a:r>
              <a:rPr lang="en-US"/>
              <a:t>Confidential | For Training Purposes Only</a:t>
            </a:r>
          </a:p>
        </p:txBody>
      </p:sp>
    </p:spTree>
    <p:extLst>
      <p:ext uri="{BB962C8B-B14F-4D97-AF65-F5344CB8AC3E}">
        <p14:creationId xmlns:p14="http://schemas.microsoft.com/office/powerpoint/2010/main" val="428046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ubtitle and Content, Left">
    <p:spTree>
      <p:nvGrpSpPr>
        <p:cNvPr id="1" name=""/>
        <p:cNvGrpSpPr/>
        <p:nvPr/>
      </p:nvGrpSpPr>
      <p:grpSpPr>
        <a:xfrm>
          <a:off x="0" y="0"/>
          <a:ext cx="0" cy="0"/>
          <a:chOff x="0" y="0"/>
          <a:chExt cx="0" cy="0"/>
        </a:xfrm>
      </p:grpSpPr>
      <p:sp>
        <p:nvSpPr>
          <p:cNvPr id="11" name="Content Placeholder"/>
          <p:cNvSpPr>
            <a:spLocks noGrp="1"/>
          </p:cNvSpPr>
          <p:nvPr>
            <p:ph sz="quarter" idx="13"/>
          </p:nvPr>
        </p:nvSpPr>
        <p:spPr>
          <a:xfrm>
            <a:off x="4076700" y="331788"/>
            <a:ext cx="7734300" cy="5764212"/>
          </a:xfrm>
        </p:spPr>
        <p:txBody>
          <a:bodyPr anchor="ct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Bar"/>
          <p:cNvSpPr/>
          <p:nvPr userDrawn="1"/>
        </p:nvSpPr>
        <p:spPr>
          <a:xfrm>
            <a:off x="385100" y="3616182"/>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0" name="Text Placeholder"/>
          <p:cNvSpPr>
            <a:spLocks noGrp="1"/>
          </p:cNvSpPr>
          <p:nvPr>
            <p:ph type="body" sz="quarter" idx="14" hasCustomPrompt="1"/>
          </p:nvPr>
        </p:nvSpPr>
        <p:spPr>
          <a:xfrm>
            <a:off x="289122" y="2691855"/>
            <a:ext cx="3566206" cy="795528"/>
          </a:xfrm>
        </p:spPr>
        <p:txBody>
          <a:bodyPr vert="horz" lIns="91440" tIns="91440" rIns="91440" bIns="91440" rtlCol="0" anchor="ctr">
            <a:noAutofit/>
          </a:bodyPr>
          <a:lstStyle>
            <a:lvl1pPr>
              <a:defRPr sz="2400" baseline="0" dirty="0">
                <a:latin typeface="+mn-lt"/>
              </a:defRPr>
            </a:lvl1pPr>
          </a:lstStyle>
          <a:p>
            <a:pPr marL="0" lvl="0" indent="0">
              <a:spcBef>
                <a:spcPts val="0"/>
              </a:spcBef>
              <a:buNone/>
            </a:pPr>
            <a:r>
              <a:rPr lang="en-US"/>
              <a:t>Click to add</a:t>
            </a:r>
            <a:br>
              <a:rPr lang="en-US"/>
            </a:br>
            <a:r>
              <a:rPr lang="en-US"/>
              <a:t>two-line subtitle</a:t>
            </a:r>
          </a:p>
        </p:txBody>
      </p:sp>
      <p:sp>
        <p:nvSpPr>
          <p:cNvPr id="14" name="Title"/>
          <p:cNvSpPr>
            <a:spLocks noGrp="1"/>
          </p:cNvSpPr>
          <p:nvPr>
            <p:ph type="title" hasCustomPrompt="1"/>
          </p:nvPr>
        </p:nvSpPr>
        <p:spPr>
          <a:xfrm>
            <a:off x="289122" y="1980879"/>
            <a:ext cx="3566206" cy="868680"/>
          </a:xfrm>
        </p:spPr>
        <p:txBody>
          <a:bodyPr anchor="b"/>
          <a:lstStyle>
            <a:lvl1pPr>
              <a:defRPr/>
            </a:lvl1pPr>
          </a:lstStyle>
          <a:p>
            <a:r>
              <a:rPr lang="en-US"/>
              <a:t>Click to Add</a:t>
            </a:r>
            <a:br>
              <a:rPr lang="en-US"/>
            </a:br>
            <a:r>
              <a:rPr lang="en-US"/>
              <a:t>multi-Line Title</a:t>
            </a:r>
          </a:p>
        </p:txBody>
      </p:sp>
      <p:sp>
        <p:nvSpPr>
          <p:cNvPr id="3" name="Slide Number Placeholder">
            <a:extLst>
              <a:ext uri="{FF2B5EF4-FFF2-40B4-BE49-F238E27FC236}">
                <a16:creationId xmlns:a16="http://schemas.microsoft.com/office/drawing/2014/main" id="{C2D12F7D-5A80-4CB3-A519-0EC3099CAB83}"/>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0977D698-96B1-4B1C-AC10-E28AA670736D}"/>
              </a:ext>
            </a:extLst>
          </p:cNvPr>
          <p:cNvSpPr>
            <a:spLocks noGrp="1"/>
          </p:cNvSpPr>
          <p:nvPr>
            <p:ph type="ftr" sz="quarter" idx="15"/>
          </p:nvPr>
        </p:nvSpPr>
        <p:spPr/>
        <p:txBody>
          <a:bodyPr/>
          <a:lstStyle/>
          <a:p>
            <a:r>
              <a:rPr lang="en-US"/>
              <a:t>Confidential | For Training Purposes Only</a:t>
            </a:r>
          </a:p>
        </p:txBody>
      </p:sp>
    </p:spTree>
    <p:extLst>
      <p:ext uri="{BB962C8B-B14F-4D97-AF65-F5344CB8AC3E}">
        <p14:creationId xmlns:p14="http://schemas.microsoft.com/office/powerpoint/2010/main" val="363794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and Caption, Left">
    <p:spTree>
      <p:nvGrpSpPr>
        <p:cNvPr id="1" name=""/>
        <p:cNvGrpSpPr/>
        <p:nvPr/>
      </p:nvGrpSpPr>
      <p:grpSpPr>
        <a:xfrm>
          <a:off x="0" y="0"/>
          <a:ext cx="0" cy="0"/>
          <a:chOff x="0" y="0"/>
          <a:chExt cx="0" cy="0"/>
        </a:xfrm>
      </p:grpSpPr>
      <p:sp>
        <p:nvSpPr>
          <p:cNvPr id="11" name="Content Placeholder"/>
          <p:cNvSpPr>
            <a:spLocks noGrp="1"/>
          </p:cNvSpPr>
          <p:nvPr>
            <p:ph sz="quarter" idx="13"/>
          </p:nvPr>
        </p:nvSpPr>
        <p:spPr>
          <a:xfrm>
            <a:off x="4076700" y="331788"/>
            <a:ext cx="7734300" cy="5764212"/>
          </a:xfrm>
        </p:spPr>
        <p:txBody>
          <a:bodyPr anchor="ct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p:cNvSpPr>
            <a:spLocks noGrp="1"/>
          </p:cNvSpPr>
          <p:nvPr>
            <p:ph type="body" sz="quarter" idx="14"/>
          </p:nvPr>
        </p:nvSpPr>
        <p:spPr>
          <a:xfrm>
            <a:off x="278732" y="2534960"/>
            <a:ext cx="3546475" cy="344646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Bar"/>
          <p:cNvSpPr/>
          <p:nvPr userDrawn="1"/>
        </p:nvSpPr>
        <p:spPr>
          <a:xfrm>
            <a:off x="385100" y="2356608"/>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 name="Title"/>
          <p:cNvSpPr>
            <a:spLocks noGrp="1"/>
          </p:cNvSpPr>
          <p:nvPr>
            <p:ph type="title" hasCustomPrompt="1"/>
          </p:nvPr>
        </p:nvSpPr>
        <p:spPr>
          <a:xfrm>
            <a:off x="289123" y="1417320"/>
            <a:ext cx="3536373" cy="868680"/>
          </a:xfrm>
        </p:spPr>
        <p:txBody>
          <a:bodyPr anchor="b"/>
          <a:lstStyle>
            <a:lvl1pPr>
              <a:defRPr/>
            </a:lvl1pPr>
          </a:lstStyle>
          <a:p>
            <a:r>
              <a:rPr lang="en-US"/>
              <a:t>Click to Add</a:t>
            </a:r>
            <a:br>
              <a:rPr lang="en-US"/>
            </a:br>
            <a:r>
              <a:rPr lang="en-US"/>
              <a:t>multi-Line Title</a:t>
            </a:r>
          </a:p>
        </p:txBody>
      </p:sp>
      <p:sp>
        <p:nvSpPr>
          <p:cNvPr id="4" name="Slide Number Placeholder">
            <a:extLst>
              <a:ext uri="{FF2B5EF4-FFF2-40B4-BE49-F238E27FC236}">
                <a16:creationId xmlns:a16="http://schemas.microsoft.com/office/drawing/2014/main" id="{F37736B1-D7A7-4407-BE85-C3B77D9DE3FC}"/>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
        <p:nvSpPr>
          <p:cNvPr id="3" name="Footer Placeholder">
            <a:extLst>
              <a:ext uri="{FF2B5EF4-FFF2-40B4-BE49-F238E27FC236}">
                <a16:creationId xmlns:a16="http://schemas.microsoft.com/office/drawing/2014/main" id="{C2633DB1-4E58-49AF-9CC5-F4480459AEB7}"/>
              </a:ext>
            </a:extLst>
          </p:cNvPr>
          <p:cNvSpPr>
            <a:spLocks noGrp="1"/>
          </p:cNvSpPr>
          <p:nvPr>
            <p:ph type="ftr" sz="quarter" idx="15"/>
          </p:nvPr>
        </p:nvSpPr>
        <p:spPr/>
        <p:txBody>
          <a:bodyPr/>
          <a:lstStyle/>
          <a:p>
            <a:r>
              <a:rPr lang="en-US"/>
              <a:t>Confidential | For Training Purposes Only</a:t>
            </a:r>
          </a:p>
        </p:txBody>
      </p:sp>
    </p:spTree>
    <p:extLst>
      <p:ext uri="{BB962C8B-B14F-4D97-AF65-F5344CB8AC3E}">
        <p14:creationId xmlns:p14="http://schemas.microsoft.com/office/powerpoint/2010/main" val="56381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icture and Caption, Left">
    <p:spTree>
      <p:nvGrpSpPr>
        <p:cNvPr id="1" name=""/>
        <p:cNvGrpSpPr/>
        <p:nvPr/>
      </p:nvGrpSpPr>
      <p:grpSpPr>
        <a:xfrm>
          <a:off x="0" y="0"/>
          <a:ext cx="0" cy="0"/>
          <a:chOff x="0" y="0"/>
          <a:chExt cx="0" cy="0"/>
        </a:xfrm>
      </p:grpSpPr>
      <p:sp>
        <p:nvSpPr>
          <p:cNvPr id="11" name="Picture Placeholder">
            <a:extLst>
              <a:ext uri="{FF2B5EF4-FFF2-40B4-BE49-F238E27FC236}">
                <a16:creationId xmlns:a16="http://schemas.microsoft.com/office/drawing/2014/main" id="{685C0DB9-A0DF-42B9-B705-83944EECB349}"/>
              </a:ext>
            </a:extLst>
          </p:cNvPr>
          <p:cNvSpPr>
            <a:spLocks noGrp="1"/>
          </p:cNvSpPr>
          <p:nvPr>
            <p:ph type="pic" sz="quarter" idx="15" hasCustomPrompt="1"/>
          </p:nvPr>
        </p:nvSpPr>
        <p:spPr>
          <a:xfrm>
            <a:off x="4076700" y="0"/>
            <a:ext cx="8115300" cy="6858000"/>
          </a:xfrm>
        </p:spPr>
        <p:txBody>
          <a:bodyPr anchor="ctr"/>
          <a:lstStyle>
            <a:lvl1pPr marL="0" indent="0" algn="ctr">
              <a:buNone/>
              <a:defRPr>
                <a:latin typeface="+mn-lt"/>
              </a:defRPr>
            </a:lvl1pPr>
          </a:lstStyle>
          <a:p>
            <a:r>
              <a:rPr lang="en-US"/>
              <a:t>Click to add edge-to-edge picture</a:t>
            </a:r>
          </a:p>
        </p:txBody>
      </p:sp>
      <p:sp>
        <p:nvSpPr>
          <p:cNvPr id="7" name="Text Placeholder"/>
          <p:cNvSpPr>
            <a:spLocks noGrp="1"/>
          </p:cNvSpPr>
          <p:nvPr>
            <p:ph type="body" sz="quarter" idx="14"/>
          </p:nvPr>
        </p:nvSpPr>
        <p:spPr>
          <a:xfrm>
            <a:off x="278731" y="2534960"/>
            <a:ext cx="3546475" cy="344646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Bar"/>
          <p:cNvSpPr/>
          <p:nvPr userDrawn="1"/>
        </p:nvSpPr>
        <p:spPr>
          <a:xfrm>
            <a:off x="385100" y="2356608"/>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 name="Title"/>
          <p:cNvSpPr>
            <a:spLocks noGrp="1"/>
          </p:cNvSpPr>
          <p:nvPr>
            <p:ph type="title" hasCustomPrompt="1"/>
          </p:nvPr>
        </p:nvSpPr>
        <p:spPr>
          <a:xfrm>
            <a:off x="289122" y="1417320"/>
            <a:ext cx="3536373" cy="868680"/>
          </a:xfrm>
        </p:spPr>
        <p:txBody>
          <a:bodyPr anchor="b"/>
          <a:lstStyle>
            <a:lvl1pPr>
              <a:defRPr/>
            </a:lvl1pPr>
          </a:lstStyle>
          <a:p>
            <a:r>
              <a:rPr lang="en-US"/>
              <a:t>Click to Add</a:t>
            </a:r>
            <a:br>
              <a:rPr lang="en-US"/>
            </a:br>
            <a:r>
              <a:rPr lang="en-US"/>
              <a:t>multi-Line Title</a:t>
            </a:r>
          </a:p>
        </p:txBody>
      </p:sp>
      <p:sp>
        <p:nvSpPr>
          <p:cNvPr id="4" name="Slide Number Placeholder">
            <a:extLst>
              <a:ext uri="{FF2B5EF4-FFF2-40B4-BE49-F238E27FC236}">
                <a16:creationId xmlns:a16="http://schemas.microsoft.com/office/drawing/2014/main" id="{8085FE46-B145-48DA-84CC-BEC7ABB0F6C2}"/>
              </a:ext>
            </a:extLst>
          </p:cNvPr>
          <p:cNvSpPr>
            <a:spLocks noGrp="1"/>
          </p:cNvSpPr>
          <p:nvPr>
            <p:ph type="sldNum" sz="quarter" idx="17"/>
          </p:nvPr>
        </p:nvSpPr>
        <p:spPr/>
        <p:txBody>
          <a:bodyPr/>
          <a:lstStyle/>
          <a:p>
            <a:pPr defTabSz="1088421"/>
            <a:fld id="{104FC826-72BB-4AF1-BA01-A94F7396A7DC}" type="slidenum">
              <a:rPr lang="en-US" smtClean="0"/>
              <a:pPr defTabSz="1088421"/>
              <a:t>‹#›</a:t>
            </a:fld>
            <a:endParaRPr lang="en-US"/>
          </a:p>
        </p:txBody>
      </p:sp>
      <p:sp>
        <p:nvSpPr>
          <p:cNvPr id="3" name="Footer Placeholder">
            <a:extLst>
              <a:ext uri="{FF2B5EF4-FFF2-40B4-BE49-F238E27FC236}">
                <a16:creationId xmlns:a16="http://schemas.microsoft.com/office/drawing/2014/main" id="{62B249EC-9477-452C-91FB-A412BD37EFC8}"/>
              </a:ext>
            </a:extLst>
          </p:cNvPr>
          <p:cNvSpPr>
            <a:spLocks noGrp="1"/>
          </p:cNvSpPr>
          <p:nvPr>
            <p:ph type="ftr" sz="quarter" idx="16"/>
          </p:nvPr>
        </p:nvSpPr>
        <p:spPr/>
        <p:txBody>
          <a:bodyPr/>
          <a:lstStyle/>
          <a:p>
            <a:r>
              <a:rPr lang="en-US"/>
              <a:t>Confidential | For Training Purposes Only</a:t>
            </a:r>
          </a:p>
        </p:txBody>
      </p:sp>
    </p:spTree>
    <p:extLst>
      <p:ext uri="{BB962C8B-B14F-4D97-AF65-F5344CB8AC3E}">
        <p14:creationId xmlns:p14="http://schemas.microsoft.com/office/powerpoint/2010/main" val="16353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1" name="Text Placeholder"/>
          <p:cNvSpPr>
            <a:spLocks noGrp="1"/>
          </p:cNvSpPr>
          <p:nvPr>
            <p:ph type="body" sz="half" idx="2" hasCustomPrompt="1"/>
          </p:nvPr>
        </p:nvSpPr>
        <p:spPr bwMode="ltGray">
          <a:xfrm>
            <a:off x="8526166" y="999674"/>
            <a:ext cx="3257847" cy="5096326"/>
          </a:xfrm>
          <a:noFill/>
          <a:ln w="57150">
            <a:solidFill>
              <a:srgbClr val="32DAC8"/>
            </a:solidFill>
            <a:miter lim="800000"/>
          </a:ln>
        </p:spPr>
        <p:txBody>
          <a:bodyPr lIns="137160" tIns="91440" rIns="137160" bIns="91440">
            <a:noAutofit/>
          </a:bodyPr>
          <a:lstStyle>
            <a:lvl1pPr marL="0" indent="0">
              <a:spcBef>
                <a:spcPts val="900"/>
              </a:spcBef>
              <a:buNone/>
              <a:defRPr sz="22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supporting text</a:t>
            </a:r>
          </a:p>
          <a:p>
            <a:pPr lvl="0"/>
            <a:endParaRPr lang="en-US"/>
          </a:p>
        </p:txBody>
      </p:sp>
      <p:sp>
        <p:nvSpPr>
          <p:cNvPr id="12" name="Content Placeholder">
            <a:extLst>
              <a:ext uri="{FF2B5EF4-FFF2-40B4-BE49-F238E27FC236}">
                <a16:creationId xmlns:a16="http://schemas.microsoft.com/office/drawing/2014/main" id="{269A3E8D-DCFB-4D37-86BB-56632B0912B1}"/>
              </a:ext>
            </a:extLst>
          </p:cNvPr>
          <p:cNvSpPr>
            <a:spLocks noGrp="1"/>
          </p:cNvSpPr>
          <p:nvPr>
            <p:ph sz="quarter" idx="18"/>
          </p:nvPr>
        </p:nvSpPr>
        <p:spPr>
          <a:xfrm>
            <a:off x="385100" y="995363"/>
            <a:ext cx="7844500" cy="5100637"/>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37FCC12E-6D90-403E-80FA-0F7CB28A28D9}"/>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91E92FAC-B699-43F5-B87D-2D8B714080E4}"/>
              </a:ext>
            </a:extLst>
          </p:cNvPr>
          <p:cNvSpPr>
            <a:spLocks noGrp="1"/>
          </p:cNvSpPr>
          <p:nvPr>
            <p:ph type="sldNum" sz="quarter" idx="20"/>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C38747A7-25DE-48D8-8D31-0F3DF66ADF9A}"/>
              </a:ext>
            </a:extLst>
          </p:cNvPr>
          <p:cNvSpPr>
            <a:spLocks noGrp="1"/>
          </p:cNvSpPr>
          <p:nvPr>
            <p:ph type="ftr" sz="quarter" idx="19"/>
          </p:nvPr>
        </p:nvSpPr>
        <p:spPr/>
        <p:txBody>
          <a:bodyPr/>
          <a:lstStyle/>
          <a:p>
            <a:r>
              <a:rPr lang="en-US"/>
              <a:t>Confidential | For Training Purposes Only</a:t>
            </a:r>
          </a:p>
        </p:txBody>
      </p:sp>
    </p:spTree>
    <p:extLst>
      <p:ext uri="{BB962C8B-B14F-4D97-AF65-F5344CB8AC3E}">
        <p14:creationId xmlns:p14="http://schemas.microsoft.com/office/powerpoint/2010/main" val="218229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4" name="Text Placeholder"/>
          <p:cNvSpPr>
            <a:spLocks noGrp="1"/>
          </p:cNvSpPr>
          <p:nvPr>
            <p:ph type="body" sz="half" idx="2" hasCustomPrompt="1"/>
          </p:nvPr>
        </p:nvSpPr>
        <p:spPr bwMode="ltGray">
          <a:xfrm>
            <a:off x="8526166" y="999674"/>
            <a:ext cx="3257847" cy="5096326"/>
          </a:xfrm>
          <a:noFill/>
          <a:ln w="57150">
            <a:noFill/>
            <a:miter lim="800000"/>
          </a:ln>
        </p:spPr>
        <p:txBody>
          <a:bodyPr lIns="137160" tIns="91440" rIns="137160" bIns="91440">
            <a:noAutofit/>
          </a:bodyPr>
          <a:lstStyle>
            <a:lvl1pPr marL="0" indent="0">
              <a:spcBef>
                <a:spcPts val="900"/>
              </a:spcBef>
              <a:buNone/>
              <a:defRPr sz="22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supporting text</a:t>
            </a:r>
          </a:p>
          <a:p>
            <a:pPr lvl="0"/>
            <a:endParaRPr lang="en-US"/>
          </a:p>
        </p:txBody>
      </p:sp>
      <p:sp>
        <p:nvSpPr>
          <p:cNvPr id="15" name="Picture Placeholder"/>
          <p:cNvSpPr>
            <a:spLocks noGrp="1"/>
          </p:cNvSpPr>
          <p:nvPr>
            <p:ph type="pic" sz="quarter" idx="18" hasCustomPrompt="1"/>
          </p:nvPr>
        </p:nvSpPr>
        <p:spPr>
          <a:xfrm>
            <a:off x="381000" y="999540"/>
            <a:ext cx="7470648" cy="5096460"/>
          </a:xfrm>
          <a:ln>
            <a:noFill/>
            <a:miter lim="800000"/>
          </a:ln>
        </p:spPr>
        <p:txBody>
          <a:bodyPr anchor="ctr"/>
          <a:lstStyle>
            <a:lvl1pPr marL="0" indent="0" algn="ctr">
              <a:buNone/>
              <a:defRPr>
                <a:latin typeface="+mn-lt"/>
              </a:defRPr>
            </a:lvl1pPr>
          </a:lstStyle>
          <a:p>
            <a:r>
              <a:rPr lang="en-US"/>
              <a:t>Click to add picture</a:t>
            </a:r>
          </a:p>
        </p:txBody>
      </p:sp>
      <p:sp>
        <p:nvSpPr>
          <p:cNvPr id="10"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C5722C60-FC76-4A73-9A5C-0D547B644D69}"/>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88A295B4-CD29-4A4B-B08E-9A6CC4F4CF81}"/>
              </a:ext>
            </a:extLst>
          </p:cNvPr>
          <p:cNvSpPr>
            <a:spLocks noGrp="1"/>
          </p:cNvSpPr>
          <p:nvPr>
            <p:ph type="sldNum" sz="quarter" idx="20"/>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0B8558E5-A9EE-4418-B017-3EBC0B35FAB1}"/>
              </a:ext>
            </a:extLst>
          </p:cNvPr>
          <p:cNvSpPr>
            <a:spLocks noGrp="1"/>
          </p:cNvSpPr>
          <p:nvPr>
            <p:ph type="ftr" sz="quarter" idx="19"/>
          </p:nvPr>
        </p:nvSpPr>
        <p:spPr/>
        <p:txBody>
          <a:bodyPr/>
          <a:lstStyle/>
          <a:p>
            <a:r>
              <a:rPr lang="en-US"/>
              <a:t>Confidential | For Training Purposes Only</a:t>
            </a:r>
          </a:p>
        </p:txBody>
      </p:sp>
    </p:spTree>
    <p:extLst>
      <p:ext uri="{BB962C8B-B14F-4D97-AF65-F5344CB8AC3E}">
        <p14:creationId xmlns:p14="http://schemas.microsoft.com/office/powerpoint/2010/main" val="147141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14" name="Text Placeholder"/>
          <p:cNvSpPr>
            <a:spLocks noGrp="1"/>
          </p:cNvSpPr>
          <p:nvPr>
            <p:ph type="body" sz="half" idx="2" hasCustomPrompt="1"/>
          </p:nvPr>
        </p:nvSpPr>
        <p:spPr bwMode="ltGray">
          <a:xfrm>
            <a:off x="285743" y="999674"/>
            <a:ext cx="3257847" cy="5096326"/>
          </a:xfrm>
          <a:noFill/>
          <a:ln w="57150">
            <a:noFill/>
            <a:miter lim="800000"/>
          </a:ln>
        </p:spPr>
        <p:txBody>
          <a:bodyPr lIns="137160" tIns="91440" rIns="137160" bIns="91440">
            <a:noAutofit/>
          </a:bodyPr>
          <a:lstStyle>
            <a:lvl1pPr marL="0" indent="0">
              <a:spcBef>
                <a:spcPts val="900"/>
              </a:spcBef>
              <a:buNone/>
              <a:defRPr sz="22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supporting text</a:t>
            </a:r>
          </a:p>
          <a:p>
            <a:pPr lvl="0"/>
            <a:endParaRPr lang="en-US"/>
          </a:p>
        </p:txBody>
      </p:sp>
      <p:sp>
        <p:nvSpPr>
          <p:cNvPr id="15" name="Picture Placeholder"/>
          <p:cNvSpPr>
            <a:spLocks noGrp="1"/>
          </p:cNvSpPr>
          <p:nvPr>
            <p:ph type="pic" sz="quarter" idx="18" hasCustomPrompt="1"/>
          </p:nvPr>
        </p:nvSpPr>
        <p:spPr>
          <a:xfrm>
            <a:off x="4313365" y="999540"/>
            <a:ext cx="7470648" cy="5096460"/>
          </a:xfrm>
          <a:ln>
            <a:noFill/>
            <a:miter lim="800000"/>
          </a:ln>
        </p:spPr>
        <p:txBody>
          <a:bodyPr anchor="ctr"/>
          <a:lstStyle>
            <a:lvl1pPr marL="0" indent="0" algn="ctr">
              <a:buNone/>
              <a:defRPr>
                <a:latin typeface="+mn-lt"/>
              </a:defRPr>
            </a:lvl1pPr>
          </a:lstStyle>
          <a:p>
            <a:r>
              <a:rPr lang="en-US"/>
              <a:t>Click to add picture</a:t>
            </a:r>
          </a:p>
        </p:txBody>
      </p:sp>
      <p:sp>
        <p:nvSpPr>
          <p:cNvPr id="10"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C5722C60-FC76-4A73-9A5C-0D547B644D69}"/>
              </a:ext>
            </a:extLst>
          </p:cNvPr>
          <p:cNvSpPr>
            <a:spLocks noGrp="1"/>
          </p:cNvSpPr>
          <p:nvPr>
            <p:ph type="title"/>
          </p:nvPr>
        </p:nvSpPr>
        <p:spPr>
          <a:xfrm>
            <a:off x="285743" y="391852"/>
            <a:ext cx="11498270" cy="401362"/>
          </a:xfrm>
        </p:spPr>
        <p:txBody>
          <a:bodyPr/>
          <a:lstStyle/>
          <a:p>
            <a:r>
              <a:rPr lang="en-US"/>
              <a:t>Click to edit Master title style</a:t>
            </a:r>
          </a:p>
        </p:txBody>
      </p:sp>
      <p:sp>
        <p:nvSpPr>
          <p:cNvPr id="3" name="Slide Number Placeholder">
            <a:extLst>
              <a:ext uri="{FF2B5EF4-FFF2-40B4-BE49-F238E27FC236}">
                <a16:creationId xmlns:a16="http://schemas.microsoft.com/office/drawing/2014/main" id="{88A295B4-CD29-4A4B-B08E-9A6CC4F4CF81}"/>
              </a:ext>
            </a:extLst>
          </p:cNvPr>
          <p:cNvSpPr>
            <a:spLocks noGrp="1"/>
          </p:cNvSpPr>
          <p:nvPr>
            <p:ph type="sldNum" sz="quarter" idx="20"/>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0B8558E5-A9EE-4418-B017-3EBC0B35FAB1}"/>
              </a:ext>
            </a:extLst>
          </p:cNvPr>
          <p:cNvSpPr>
            <a:spLocks noGrp="1"/>
          </p:cNvSpPr>
          <p:nvPr>
            <p:ph type="ftr" sz="quarter" idx="19"/>
          </p:nvPr>
        </p:nvSpPr>
        <p:spPr/>
        <p:txBody>
          <a:bodyPr/>
          <a:lstStyle/>
          <a:p>
            <a:r>
              <a:rPr lang="en-US"/>
              <a:t>Confidential | For Training Purposes Only</a:t>
            </a:r>
          </a:p>
        </p:txBody>
      </p:sp>
    </p:spTree>
    <p:extLst>
      <p:ext uri="{BB962C8B-B14F-4D97-AF65-F5344CB8AC3E}">
        <p14:creationId xmlns:p14="http://schemas.microsoft.com/office/powerpoint/2010/main" val="363233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with Content">
    <p:spTree>
      <p:nvGrpSpPr>
        <p:cNvPr id="1" name=""/>
        <p:cNvGrpSpPr/>
        <p:nvPr/>
      </p:nvGrpSpPr>
      <p:grpSpPr>
        <a:xfrm>
          <a:off x="0" y="0"/>
          <a:ext cx="0" cy="0"/>
          <a:chOff x="0" y="0"/>
          <a:chExt cx="0" cy="0"/>
        </a:xfrm>
      </p:grpSpPr>
      <p:sp>
        <p:nvSpPr>
          <p:cNvPr id="9" name="Content Placeholder">
            <a:extLst>
              <a:ext uri="{FF2B5EF4-FFF2-40B4-BE49-F238E27FC236}">
                <a16:creationId xmlns:a16="http://schemas.microsoft.com/office/drawing/2014/main" id="{184DB124-5DB1-4AD3-9276-D81D2209D170}"/>
              </a:ext>
            </a:extLst>
          </p:cNvPr>
          <p:cNvSpPr>
            <a:spLocks noGrp="1"/>
          </p:cNvSpPr>
          <p:nvPr>
            <p:ph sz="quarter" idx="22"/>
          </p:nvPr>
        </p:nvSpPr>
        <p:spPr>
          <a:xfrm>
            <a:off x="8515445" y="999540"/>
            <a:ext cx="3257847" cy="5100531"/>
          </a:xfrm>
          <a:ln>
            <a:noFill/>
            <a:miter lim="800000"/>
          </a:ln>
        </p:spPr>
        <p:txBody>
          <a:bodyPr lIns="0" r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p:cNvSpPr>
            <a:spLocks noGrp="1"/>
          </p:cNvSpPr>
          <p:nvPr>
            <p:ph type="pic" sz="quarter" idx="18" hasCustomPrompt="1"/>
          </p:nvPr>
        </p:nvSpPr>
        <p:spPr>
          <a:xfrm>
            <a:off x="381000" y="999540"/>
            <a:ext cx="7470648" cy="5096460"/>
          </a:xfrm>
          <a:ln>
            <a:noFill/>
            <a:miter lim="800000"/>
          </a:ln>
        </p:spPr>
        <p:txBody>
          <a:bodyPr anchor="ctr"/>
          <a:lstStyle>
            <a:lvl1pPr marL="0" indent="0" algn="ctr">
              <a:buNone/>
              <a:defRPr>
                <a:latin typeface="+mn-lt"/>
              </a:defRPr>
            </a:lvl1pPr>
          </a:lstStyle>
          <a:p>
            <a:r>
              <a:rPr lang="en-US"/>
              <a:t>Click to add picture</a:t>
            </a:r>
          </a:p>
        </p:txBody>
      </p:sp>
      <p:sp>
        <p:nvSpPr>
          <p:cNvPr id="10"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n-lt"/>
            </a:endParaRPr>
          </a:p>
        </p:txBody>
      </p:sp>
      <p:sp>
        <p:nvSpPr>
          <p:cNvPr id="4" name="Title">
            <a:extLst>
              <a:ext uri="{FF2B5EF4-FFF2-40B4-BE49-F238E27FC236}">
                <a16:creationId xmlns:a16="http://schemas.microsoft.com/office/drawing/2014/main" id="{4B1C1C31-7119-4D9E-8DED-87033B4B0713}"/>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6B8E13A3-BC15-450D-96D1-EB785D605BB8}"/>
              </a:ext>
            </a:extLst>
          </p:cNvPr>
          <p:cNvSpPr>
            <a:spLocks noGrp="1"/>
          </p:cNvSpPr>
          <p:nvPr>
            <p:ph type="sldNum" sz="quarter" idx="24"/>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191AA25E-ECBD-44CD-9DE9-F058616E771E}"/>
              </a:ext>
            </a:extLst>
          </p:cNvPr>
          <p:cNvSpPr>
            <a:spLocks noGrp="1"/>
          </p:cNvSpPr>
          <p:nvPr>
            <p:ph type="ftr" sz="quarter" idx="23"/>
          </p:nvPr>
        </p:nvSpPr>
        <p:spPr/>
        <p:txBody>
          <a:bodyPr/>
          <a:lstStyle/>
          <a:p>
            <a:r>
              <a:rPr lang="en-US"/>
              <a:t>Confidential | For Training Purposes Only</a:t>
            </a:r>
          </a:p>
        </p:txBody>
      </p:sp>
    </p:spTree>
    <p:extLst>
      <p:ext uri="{BB962C8B-B14F-4D97-AF65-F5344CB8AC3E}">
        <p14:creationId xmlns:p14="http://schemas.microsoft.com/office/powerpoint/2010/main" val="268349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18" name="Text Placeholder 2"/>
          <p:cNvSpPr>
            <a:spLocks noGrp="1"/>
          </p:cNvSpPr>
          <p:nvPr>
            <p:ph type="body" sz="half" idx="19" hasCustomPrompt="1"/>
          </p:nvPr>
        </p:nvSpPr>
        <p:spPr bwMode="ltGray">
          <a:xfrm>
            <a:off x="6172895" y="4925740"/>
            <a:ext cx="5611118" cy="1170260"/>
          </a:xfrm>
          <a:noFill/>
          <a:ln w="57150">
            <a:noFill/>
            <a:miter lim="800000"/>
          </a:ln>
        </p:spPr>
        <p:txBody>
          <a:bodyPr lIns="137160" tIns="91440" rIns="137160" bIns="91440">
            <a:noAutofit/>
          </a:bodyPr>
          <a:lstStyle>
            <a:lvl1pPr marL="0" indent="0" algn="ctr">
              <a:spcBef>
                <a:spcPts val="900"/>
              </a:spcBef>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a:t>
            </a:r>
          </a:p>
          <a:p>
            <a:pPr lvl="0"/>
            <a:endParaRPr lang="en-US"/>
          </a:p>
        </p:txBody>
      </p:sp>
      <p:sp>
        <p:nvSpPr>
          <p:cNvPr id="10" name="Picture Placeholder 2">
            <a:extLst>
              <a:ext uri="{FF2B5EF4-FFF2-40B4-BE49-F238E27FC236}">
                <a16:creationId xmlns:a16="http://schemas.microsoft.com/office/drawing/2014/main" id="{E11EEBA4-9351-4C42-9CB1-BC966ADFAF07}"/>
              </a:ext>
            </a:extLst>
          </p:cNvPr>
          <p:cNvSpPr>
            <a:spLocks noGrp="1"/>
          </p:cNvSpPr>
          <p:nvPr>
            <p:ph type="pic" sz="quarter" idx="23" hasCustomPrompt="1"/>
          </p:nvPr>
        </p:nvSpPr>
        <p:spPr>
          <a:xfrm>
            <a:off x="6172725" y="999540"/>
            <a:ext cx="5611288" cy="3803904"/>
          </a:xfrm>
        </p:spPr>
        <p:txBody>
          <a:bodyPr anchor="ctr"/>
          <a:lstStyle>
            <a:lvl1pPr marL="0" indent="0" algn="ctr">
              <a:buNone/>
              <a:defRPr>
                <a:latin typeface="+mn-lt"/>
              </a:defRPr>
            </a:lvl1pPr>
          </a:lstStyle>
          <a:p>
            <a:r>
              <a:rPr lang="en-US"/>
              <a:t>Click to add picture</a:t>
            </a:r>
          </a:p>
        </p:txBody>
      </p:sp>
      <p:sp>
        <p:nvSpPr>
          <p:cNvPr id="16" name="Text Placeholder 1"/>
          <p:cNvSpPr>
            <a:spLocks noGrp="1"/>
          </p:cNvSpPr>
          <p:nvPr>
            <p:ph type="body" sz="half" idx="2" hasCustomPrompt="1"/>
          </p:nvPr>
        </p:nvSpPr>
        <p:spPr bwMode="ltGray">
          <a:xfrm>
            <a:off x="381000" y="4925740"/>
            <a:ext cx="5611118" cy="1170260"/>
          </a:xfrm>
          <a:noFill/>
          <a:ln w="57150">
            <a:noFill/>
            <a:miter lim="800000"/>
          </a:ln>
        </p:spPr>
        <p:txBody>
          <a:bodyPr lIns="137160" tIns="91440" rIns="137160" bIns="91440">
            <a:noAutofit/>
          </a:bodyPr>
          <a:lstStyle>
            <a:lvl1pPr marL="0" indent="0" algn="ctr">
              <a:spcBef>
                <a:spcPts val="900"/>
              </a:spcBef>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a:t>
            </a:r>
          </a:p>
          <a:p>
            <a:pPr lvl="0"/>
            <a:endParaRPr lang="en-US"/>
          </a:p>
        </p:txBody>
      </p:sp>
      <p:sp>
        <p:nvSpPr>
          <p:cNvPr id="17" name="Picture Placeholder 1"/>
          <p:cNvSpPr>
            <a:spLocks noGrp="1"/>
          </p:cNvSpPr>
          <p:nvPr>
            <p:ph type="pic" sz="quarter" idx="18" hasCustomPrompt="1"/>
          </p:nvPr>
        </p:nvSpPr>
        <p:spPr>
          <a:xfrm>
            <a:off x="381000" y="999540"/>
            <a:ext cx="5611288" cy="3803904"/>
          </a:xfrm>
        </p:spPr>
        <p:txBody>
          <a:bodyPr anchor="ctr"/>
          <a:lstStyle>
            <a:lvl1pPr marL="0" indent="0" algn="ctr">
              <a:buNone/>
              <a:defRPr>
                <a:latin typeface="+mn-lt"/>
              </a:defRPr>
            </a:lvl1pPr>
          </a:lstStyle>
          <a:p>
            <a:r>
              <a:rPr lang="en-US"/>
              <a:t>Click to add picture</a:t>
            </a:r>
          </a:p>
        </p:txBody>
      </p:sp>
      <p:sp>
        <p:nvSpPr>
          <p:cNvPr id="12"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0F79D366-784C-495D-8F64-93E8B37FC9D0}"/>
              </a:ext>
            </a:extLst>
          </p:cNvPr>
          <p:cNvSpPr>
            <a:spLocks noGrp="1"/>
          </p:cNvSpPr>
          <p:nvPr>
            <p:ph type="title"/>
          </p:nvPr>
        </p:nvSpPr>
        <p:spPr>
          <a:xfrm>
            <a:off x="285743" y="391852"/>
            <a:ext cx="11498270" cy="401362"/>
          </a:xfrm>
        </p:spPr>
        <p:txBody>
          <a:bodyPr/>
          <a:lstStyle/>
          <a:p>
            <a:r>
              <a:rPr lang="en-US"/>
              <a:t>Click to edit Master title style</a:t>
            </a:r>
          </a:p>
        </p:txBody>
      </p:sp>
      <p:sp>
        <p:nvSpPr>
          <p:cNvPr id="3" name="Slide Number Placeholder">
            <a:extLst>
              <a:ext uri="{FF2B5EF4-FFF2-40B4-BE49-F238E27FC236}">
                <a16:creationId xmlns:a16="http://schemas.microsoft.com/office/drawing/2014/main" id="{833220B8-73BB-42A1-AE6B-0898C72176B1}"/>
              </a:ext>
            </a:extLst>
          </p:cNvPr>
          <p:cNvSpPr>
            <a:spLocks noGrp="1"/>
          </p:cNvSpPr>
          <p:nvPr>
            <p:ph type="sldNum" sz="quarter" idx="22"/>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278F3E4F-3B9E-412C-A6C9-621D3C25AA9F}"/>
              </a:ext>
            </a:extLst>
          </p:cNvPr>
          <p:cNvSpPr>
            <a:spLocks noGrp="1"/>
          </p:cNvSpPr>
          <p:nvPr>
            <p:ph type="ftr" sz="quarter" idx="21"/>
          </p:nvPr>
        </p:nvSpPr>
        <p:spPr/>
        <p:txBody>
          <a:bodyPr/>
          <a:lstStyle/>
          <a:p>
            <a:r>
              <a:rPr lang="en-US"/>
              <a:t>Confidential | For Training Purposes Only</a:t>
            </a:r>
          </a:p>
        </p:txBody>
      </p:sp>
    </p:spTree>
    <p:extLst>
      <p:ext uri="{BB962C8B-B14F-4D97-AF65-F5344CB8AC3E}">
        <p14:creationId xmlns:p14="http://schemas.microsoft.com/office/powerpoint/2010/main" val="420189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6" name="Text Placeholder 3"/>
          <p:cNvSpPr>
            <a:spLocks noGrp="1"/>
          </p:cNvSpPr>
          <p:nvPr>
            <p:ph type="body" sz="half" idx="21" hasCustomPrompt="1"/>
          </p:nvPr>
        </p:nvSpPr>
        <p:spPr bwMode="ltGray">
          <a:xfrm>
            <a:off x="8105705" y="4925740"/>
            <a:ext cx="3678308" cy="1152211"/>
          </a:xfrm>
          <a:noFill/>
          <a:ln w="57150">
            <a:noFill/>
            <a:miter lim="800000"/>
          </a:ln>
        </p:spPr>
        <p:txBody>
          <a:bodyPr lIns="137160" tIns="91440" rIns="137160" bIns="91440">
            <a:noAutofit/>
          </a:bodyPr>
          <a:lstStyle>
            <a:lvl1pPr marL="0" indent="0" algn="ctr">
              <a:spcBef>
                <a:spcPts val="900"/>
              </a:spcBef>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a:t>
            </a:r>
          </a:p>
          <a:p>
            <a:pPr lvl="0"/>
            <a:endParaRPr lang="en-US"/>
          </a:p>
        </p:txBody>
      </p:sp>
      <p:sp>
        <p:nvSpPr>
          <p:cNvPr id="27" name="Picture Placeholder 3"/>
          <p:cNvSpPr>
            <a:spLocks noGrp="1"/>
          </p:cNvSpPr>
          <p:nvPr>
            <p:ph type="pic" sz="quarter" idx="22" hasCustomPrompt="1"/>
          </p:nvPr>
        </p:nvSpPr>
        <p:spPr>
          <a:xfrm>
            <a:off x="8097009" y="999540"/>
            <a:ext cx="3678308" cy="3803904"/>
          </a:xfrm>
        </p:spPr>
        <p:txBody>
          <a:bodyPr anchor="ctr"/>
          <a:lstStyle>
            <a:lvl1pPr marL="0" indent="0" algn="ctr">
              <a:buNone/>
              <a:defRPr>
                <a:latin typeface="+mn-lt"/>
              </a:defRPr>
            </a:lvl1pPr>
          </a:lstStyle>
          <a:p>
            <a:r>
              <a:rPr lang="en-US"/>
              <a:t>Click to add picture</a:t>
            </a:r>
          </a:p>
        </p:txBody>
      </p:sp>
      <p:sp>
        <p:nvSpPr>
          <p:cNvPr id="24" name="Text Placeholder 2"/>
          <p:cNvSpPr>
            <a:spLocks noGrp="1"/>
          </p:cNvSpPr>
          <p:nvPr>
            <p:ph type="body" sz="half" idx="19" hasCustomPrompt="1"/>
          </p:nvPr>
        </p:nvSpPr>
        <p:spPr bwMode="ltGray">
          <a:xfrm>
            <a:off x="4239004" y="4925740"/>
            <a:ext cx="3678308" cy="1152211"/>
          </a:xfrm>
          <a:noFill/>
          <a:ln w="57150">
            <a:noFill/>
            <a:miter lim="800000"/>
          </a:ln>
        </p:spPr>
        <p:txBody>
          <a:bodyPr lIns="137160" tIns="91440" rIns="137160" bIns="91440">
            <a:noAutofit/>
          </a:bodyPr>
          <a:lstStyle>
            <a:lvl1pPr marL="0" indent="0" algn="ctr">
              <a:spcBef>
                <a:spcPts val="900"/>
              </a:spcBef>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a:t>
            </a:r>
          </a:p>
          <a:p>
            <a:pPr lvl="0"/>
            <a:endParaRPr lang="en-US"/>
          </a:p>
        </p:txBody>
      </p:sp>
      <p:sp>
        <p:nvSpPr>
          <p:cNvPr id="25" name="Picture Placeholder 2"/>
          <p:cNvSpPr>
            <a:spLocks noGrp="1"/>
          </p:cNvSpPr>
          <p:nvPr>
            <p:ph type="pic" sz="quarter" idx="20" hasCustomPrompt="1"/>
          </p:nvPr>
        </p:nvSpPr>
        <p:spPr>
          <a:xfrm>
            <a:off x="4239004" y="999540"/>
            <a:ext cx="3678308" cy="3803904"/>
          </a:xfrm>
        </p:spPr>
        <p:txBody>
          <a:bodyPr anchor="ctr"/>
          <a:lstStyle>
            <a:lvl1pPr marL="0" indent="0" algn="ctr">
              <a:buNone/>
              <a:defRPr>
                <a:latin typeface="+mn-lt"/>
              </a:defRPr>
            </a:lvl1pPr>
          </a:lstStyle>
          <a:p>
            <a:r>
              <a:rPr lang="en-US"/>
              <a:t>Click to add picture</a:t>
            </a:r>
          </a:p>
        </p:txBody>
      </p:sp>
      <p:sp>
        <p:nvSpPr>
          <p:cNvPr id="18" name="Text Placeholder 1"/>
          <p:cNvSpPr>
            <a:spLocks noGrp="1"/>
          </p:cNvSpPr>
          <p:nvPr>
            <p:ph type="body" sz="half" idx="2" hasCustomPrompt="1"/>
          </p:nvPr>
        </p:nvSpPr>
        <p:spPr bwMode="ltGray">
          <a:xfrm>
            <a:off x="389696" y="4925740"/>
            <a:ext cx="3678308" cy="1152211"/>
          </a:xfrm>
          <a:noFill/>
          <a:ln w="57150">
            <a:noFill/>
            <a:miter lim="800000"/>
          </a:ln>
        </p:spPr>
        <p:txBody>
          <a:bodyPr lIns="137160" tIns="91440" rIns="137160" bIns="91440">
            <a:noAutofit/>
          </a:bodyPr>
          <a:lstStyle>
            <a:lvl1pPr marL="0" indent="0" algn="ctr">
              <a:spcBef>
                <a:spcPts val="900"/>
              </a:spcBef>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a:t>
            </a:r>
          </a:p>
          <a:p>
            <a:pPr lvl="0"/>
            <a:endParaRPr lang="en-US"/>
          </a:p>
        </p:txBody>
      </p:sp>
      <p:sp>
        <p:nvSpPr>
          <p:cNvPr id="19" name="Picture Placeholder 1"/>
          <p:cNvSpPr>
            <a:spLocks noGrp="1"/>
          </p:cNvSpPr>
          <p:nvPr>
            <p:ph type="pic" sz="quarter" idx="18" hasCustomPrompt="1"/>
          </p:nvPr>
        </p:nvSpPr>
        <p:spPr>
          <a:xfrm>
            <a:off x="381000" y="999540"/>
            <a:ext cx="3678308" cy="3803904"/>
          </a:xfrm>
        </p:spPr>
        <p:txBody>
          <a:bodyPr anchor="ctr"/>
          <a:lstStyle>
            <a:lvl1pPr marL="0" indent="0" algn="ctr">
              <a:buNone/>
              <a:defRPr>
                <a:latin typeface="+mn-lt"/>
              </a:defRPr>
            </a:lvl1pPr>
          </a:lstStyle>
          <a:p>
            <a:r>
              <a:rPr lang="en-US"/>
              <a:t>Click to add picture</a:t>
            </a:r>
          </a:p>
        </p:txBody>
      </p:sp>
      <p:sp>
        <p:nvSpPr>
          <p:cNvPr id="14"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58DA0A33-9CC4-4DCC-85C5-5D814DA5F52A}"/>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95E78B5B-38D0-4241-B1F6-380820ADBD5B}"/>
              </a:ext>
            </a:extLst>
          </p:cNvPr>
          <p:cNvSpPr>
            <a:spLocks noGrp="1"/>
          </p:cNvSpPr>
          <p:nvPr>
            <p:ph type="sldNum" sz="quarter" idx="24"/>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DD820592-1C1F-4092-94E5-D39D7CA09406}"/>
              </a:ext>
            </a:extLst>
          </p:cNvPr>
          <p:cNvSpPr>
            <a:spLocks noGrp="1"/>
          </p:cNvSpPr>
          <p:nvPr>
            <p:ph type="ftr" sz="quarter" idx="23"/>
          </p:nvPr>
        </p:nvSpPr>
        <p:spPr/>
        <p:txBody>
          <a:bodyPr/>
          <a:lstStyle/>
          <a:p>
            <a:r>
              <a:rPr lang="en-US"/>
              <a:t>Confidential | For Training Purposes Only</a:t>
            </a:r>
          </a:p>
        </p:txBody>
      </p:sp>
    </p:spTree>
    <p:extLst>
      <p:ext uri="{BB962C8B-B14F-4D97-AF65-F5344CB8AC3E}">
        <p14:creationId xmlns:p14="http://schemas.microsoft.com/office/powerpoint/2010/main" val="120158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Pictures with Text">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145BD124-6171-43C5-8405-25101FA6FBFB}"/>
              </a:ext>
            </a:extLst>
          </p:cNvPr>
          <p:cNvSpPr>
            <a:spLocks noGrp="1"/>
          </p:cNvSpPr>
          <p:nvPr>
            <p:ph type="body" sz="quarter" idx="26"/>
          </p:nvPr>
        </p:nvSpPr>
        <p:spPr>
          <a:xfrm>
            <a:off x="7994740" y="4310712"/>
            <a:ext cx="3780577" cy="1855138"/>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p:txBody>
      </p:sp>
      <p:sp>
        <p:nvSpPr>
          <p:cNvPr id="20" name="Bar 3">
            <a:extLst>
              <a:ext uri="{FF2B5EF4-FFF2-40B4-BE49-F238E27FC236}">
                <a16:creationId xmlns:a16="http://schemas.microsoft.com/office/drawing/2014/main" id="{42FA215D-0B81-4E67-9714-4DF602504A3A}"/>
              </a:ext>
            </a:extLst>
          </p:cNvPr>
          <p:cNvSpPr/>
          <p:nvPr userDrawn="1"/>
        </p:nvSpPr>
        <p:spPr>
          <a:xfrm>
            <a:off x="8097009" y="4258726"/>
            <a:ext cx="3679200" cy="548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7" name="Picture Placeholder 3"/>
          <p:cNvSpPr>
            <a:spLocks noGrp="1"/>
          </p:cNvSpPr>
          <p:nvPr>
            <p:ph type="pic" sz="quarter" idx="22" hasCustomPrompt="1"/>
          </p:nvPr>
        </p:nvSpPr>
        <p:spPr>
          <a:xfrm>
            <a:off x="8097009" y="999540"/>
            <a:ext cx="3678308" cy="3132000"/>
          </a:xfrm>
        </p:spPr>
        <p:txBody>
          <a:bodyPr anchor="ctr"/>
          <a:lstStyle>
            <a:lvl1pPr marL="0" indent="0" algn="ctr">
              <a:buNone/>
              <a:defRPr>
                <a:latin typeface="+mn-lt"/>
              </a:defRPr>
            </a:lvl1pPr>
          </a:lstStyle>
          <a:p>
            <a:r>
              <a:rPr lang="en-US"/>
              <a:t>Click to add picture</a:t>
            </a:r>
          </a:p>
        </p:txBody>
      </p:sp>
      <p:sp>
        <p:nvSpPr>
          <p:cNvPr id="17" name="Bar 2">
            <a:extLst>
              <a:ext uri="{FF2B5EF4-FFF2-40B4-BE49-F238E27FC236}">
                <a16:creationId xmlns:a16="http://schemas.microsoft.com/office/drawing/2014/main" id="{0D8D023B-EF10-400C-BF2B-43E4924E8642}"/>
              </a:ext>
            </a:extLst>
          </p:cNvPr>
          <p:cNvSpPr/>
          <p:nvPr userDrawn="1"/>
        </p:nvSpPr>
        <p:spPr>
          <a:xfrm>
            <a:off x="4239004" y="4258726"/>
            <a:ext cx="3679200" cy="548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3" name="Text Placeholder 2">
            <a:extLst>
              <a:ext uri="{FF2B5EF4-FFF2-40B4-BE49-F238E27FC236}">
                <a16:creationId xmlns:a16="http://schemas.microsoft.com/office/drawing/2014/main" id="{5A3D17EC-2963-45F0-9DC4-19C039BA810F}"/>
              </a:ext>
            </a:extLst>
          </p:cNvPr>
          <p:cNvSpPr>
            <a:spLocks noGrp="1"/>
          </p:cNvSpPr>
          <p:nvPr>
            <p:ph type="body" sz="quarter" idx="25"/>
          </p:nvPr>
        </p:nvSpPr>
        <p:spPr>
          <a:xfrm>
            <a:off x="4136735" y="4310712"/>
            <a:ext cx="3780577" cy="1855138"/>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p:txBody>
      </p:sp>
      <p:sp>
        <p:nvSpPr>
          <p:cNvPr id="25" name="Picture Placeholder 2"/>
          <p:cNvSpPr>
            <a:spLocks noGrp="1"/>
          </p:cNvSpPr>
          <p:nvPr>
            <p:ph type="pic" sz="quarter" idx="20" hasCustomPrompt="1"/>
          </p:nvPr>
        </p:nvSpPr>
        <p:spPr>
          <a:xfrm>
            <a:off x="4239004" y="999540"/>
            <a:ext cx="3678308" cy="3132000"/>
          </a:xfrm>
        </p:spPr>
        <p:txBody>
          <a:bodyPr anchor="ctr"/>
          <a:lstStyle>
            <a:lvl1pPr marL="0" indent="0" algn="ctr">
              <a:buNone/>
              <a:defRPr>
                <a:latin typeface="+mn-lt"/>
              </a:defRPr>
            </a:lvl1pPr>
          </a:lstStyle>
          <a:p>
            <a:r>
              <a:rPr lang="en-US"/>
              <a:t>Click to add picture</a:t>
            </a:r>
          </a:p>
        </p:txBody>
      </p:sp>
      <p:sp>
        <p:nvSpPr>
          <p:cNvPr id="12" name="Text Placeholder 1">
            <a:extLst>
              <a:ext uri="{FF2B5EF4-FFF2-40B4-BE49-F238E27FC236}">
                <a16:creationId xmlns:a16="http://schemas.microsoft.com/office/drawing/2014/main" id="{FF3BA045-26B3-4E52-9906-6D3BA878767E}"/>
              </a:ext>
            </a:extLst>
          </p:cNvPr>
          <p:cNvSpPr>
            <a:spLocks noGrp="1"/>
          </p:cNvSpPr>
          <p:nvPr>
            <p:ph type="body" sz="quarter" idx="14"/>
          </p:nvPr>
        </p:nvSpPr>
        <p:spPr>
          <a:xfrm>
            <a:off x="278731" y="4310712"/>
            <a:ext cx="3780577" cy="1855138"/>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p:txBody>
      </p:sp>
      <p:sp>
        <p:nvSpPr>
          <p:cNvPr id="16" name="Bar 1">
            <a:extLst>
              <a:ext uri="{FF2B5EF4-FFF2-40B4-BE49-F238E27FC236}">
                <a16:creationId xmlns:a16="http://schemas.microsoft.com/office/drawing/2014/main" id="{A6732A66-F432-4DBF-9D12-1CD6789335F1}"/>
              </a:ext>
            </a:extLst>
          </p:cNvPr>
          <p:cNvSpPr/>
          <p:nvPr userDrawn="1"/>
        </p:nvSpPr>
        <p:spPr>
          <a:xfrm>
            <a:off x="377894" y="4258726"/>
            <a:ext cx="36792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9" name="Picture Placeholder 1"/>
          <p:cNvSpPr>
            <a:spLocks noGrp="1"/>
          </p:cNvSpPr>
          <p:nvPr>
            <p:ph type="pic" sz="quarter" idx="18" hasCustomPrompt="1"/>
          </p:nvPr>
        </p:nvSpPr>
        <p:spPr>
          <a:xfrm>
            <a:off x="379447" y="999540"/>
            <a:ext cx="3678308" cy="3132000"/>
          </a:xfrm>
        </p:spPr>
        <p:txBody>
          <a:bodyPr anchor="ctr"/>
          <a:lstStyle>
            <a:lvl1pPr marL="0" indent="0" algn="ctr">
              <a:buNone/>
              <a:defRPr>
                <a:latin typeface="+mn-lt"/>
              </a:defRPr>
            </a:lvl1pPr>
          </a:lstStyle>
          <a:p>
            <a:r>
              <a:rPr lang="en-US"/>
              <a:t>Click to add picture</a:t>
            </a:r>
          </a:p>
        </p:txBody>
      </p:sp>
      <p:sp>
        <p:nvSpPr>
          <p:cNvPr id="14"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58DA0A33-9CC4-4DCC-85C5-5D814DA5F52A}"/>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95E78B5B-38D0-4241-B1F6-380820ADBD5B}"/>
              </a:ext>
            </a:extLst>
          </p:cNvPr>
          <p:cNvSpPr>
            <a:spLocks noGrp="1"/>
          </p:cNvSpPr>
          <p:nvPr>
            <p:ph type="sldNum" sz="quarter" idx="24"/>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DD820592-1C1F-4092-94E5-D39D7CA09406}"/>
              </a:ext>
            </a:extLst>
          </p:cNvPr>
          <p:cNvSpPr>
            <a:spLocks noGrp="1"/>
          </p:cNvSpPr>
          <p:nvPr>
            <p:ph type="ftr" sz="quarter" idx="23"/>
          </p:nvPr>
        </p:nvSpPr>
        <p:spPr/>
        <p:txBody>
          <a:bodyPr/>
          <a:lstStyle/>
          <a:p>
            <a:r>
              <a:rPr lang="en-US"/>
              <a:t>Confidential | For Training Purposes Only</a:t>
            </a:r>
          </a:p>
        </p:txBody>
      </p:sp>
    </p:spTree>
    <p:extLst>
      <p:ext uri="{BB962C8B-B14F-4D97-AF65-F5344CB8AC3E}">
        <p14:creationId xmlns:p14="http://schemas.microsoft.com/office/powerpoint/2010/main" val="205592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Pictures with Text">
    <p:spTree>
      <p:nvGrpSpPr>
        <p:cNvPr id="1" name=""/>
        <p:cNvGrpSpPr/>
        <p:nvPr/>
      </p:nvGrpSpPr>
      <p:grpSpPr>
        <a:xfrm>
          <a:off x="0" y="0"/>
          <a:ext cx="0" cy="0"/>
          <a:chOff x="0" y="0"/>
          <a:chExt cx="0" cy="0"/>
        </a:xfrm>
      </p:grpSpPr>
      <p:sp>
        <p:nvSpPr>
          <p:cNvPr id="14" name="Ba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4" name="Title">
            <a:extLst>
              <a:ext uri="{FF2B5EF4-FFF2-40B4-BE49-F238E27FC236}">
                <a16:creationId xmlns:a16="http://schemas.microsoft.com/office/drawing/2014/main" id="{58DA0A33-9CC4-4DCC-85C5-5D814DA5F52A}"/>
              </a:ext>
            </a:extLst>
          </p:cNvPr>
          <p:cNvSpPr>
            <a:spLocks noGrp="1"/>
          </p:cNvSpPr>
          <p:nvPr>
            <p:ph type="title"/>
          </p:nvPr>
        </p:nvSpPr>
        <p:spPr/>
        <p:txBody>
          <a:bodyPr/>
          <a:lstStyle/>
          <a:p>
            <a:r>
              <a:rPr lang="en-US"/>
              <a:t>Click to edit Master title style</a:t>
            </a:r>
          </a:p>
        </p:txBody>
      </p:sp>
      <p:sp>
        <p:nvSpPr>
          <p:cNvPr id="3" name="Slide Number Placeholder">
            <a:extLst>
              <a:ext uri="{FF2B5EF4-FFF2-40B4-BE49-F238E27FC236}">
                <a16:creationId xmlns:a16="http://schemas.microsoft.com/office/drawing/2014/main" id="{95E78B5B-38D0-4241-B1F6-380820ADBD5B}"/>
              </a:ext>
            </a:extLst>
          </p:cNvPr>
          <p:cNvSpPr>
            <a:spLocks noGrp="1"/>
          </p:cNvSpPr>
          <p:nvPr>
            <p:ph type="sldNum" sz="quarter" idx="24"/>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DD820592-1C1F-4092-94E5-D39D7CA09406}"/>
              </a:ext>
            </a:extLst>
          </p:cNvPr>
          <p:cNvSpPr>
            <a:spLocks noGrp="1"/>
          </p:cNvSpPr>
          <p:nvPr>
            <p:ph type="ftr" sz="quarter" idx="23"/>
          </p:nvPr>
        </p:nvSpPr>
        <p:spPr/>
        <p:txBody>
          <a:bodyPr/>
          <a:lstStyle/>
          <a:p>
            <a:r>
              <a:rPr lang="en-US"/>
              <a:t>Confidential | For Training Purposes Only</a:t>
            </a:r>
          </a:p>
        </p:txBody>
      </p:sp>
      <p:sp>
        <p:nvSpPr>
          <p:cNvPr id="13" name="Text Placeholder 2">
            <a:extLst>
              <a:ext uri="{FF2B5EF4-FFF2-40B4-BE49-F238E27FC236}">
                <a16:creationId xmlns:a16="http://schemas.microsoft.com/office/drawing/2014/main" id="{5A3D17EC-2963-45F0-9DC4-19C039BA810F}"/>
              </a:ext>
            </a:extLst>
          </p:cNvPr>
          <p:cNvSpPr>
            <a:spLocks noGrp="1"/>
          </p:cNvSpPr>
          <p:nvPr>
            <p:ph type="body" sz="quarter" idx="25"/>
          </p:nvPr>
        </p:nvSpPr>
        <p:spPr>
          <a:xfrm>
            <a:off x="6096001" y="4310712"/>
            <a:ext cx="5688012" cy="1855138"/>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p:txBody>
      </p:sp>
      <p:sp>
        <p:nvSpPr>
          <p:cNvPr id="17" name="Bar 2">
            <a:extLst>
              <a:ext uri="{FF2B5EF4-FFF2-40B4-BE49-F238E27FC236}">
                <a16:creationId xmlns:a16="http://schemas.microsoft.com/office/drawing/2014/main" id="{0D8D023B-EF10-400C-BF2B-43E4924E8642}"/>
              </a:ext>
            </a:extLst>
          </p:cNvPr>
          <p:cNvSpPr/>
          <p:nvPr userDrawn="1"/>
        </p:nvSpPr>
        <p:spPr>
          <a:xfrm>
            <a:off x="6222013" y="4258726"/>
            <a:ext cx="5562000" cy="548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8" name="Picture Placeholder 2">
            <a:extLst>
              <a:ext uri="{FF2B5EF4-FFF2-40B4-BE49-F238E27FC236}">
                <a16:creationId xmlns:a16="http://schemas.microsoft.com/office/drawing/2014/main" id="{BFE93BF0-E1B7-4E00-B095-E182346B5D7F}"/>
              </a:ext>
            </a:extLst>
          </p:cNvPr>
          <p:cNvSpPr>
            <a:spLocks noGrp="1"/>
          </p:cNvSpPr>
          <p:nvPr>
            <p:ph type="pic" sz="quarter" idx="20" hasCustomPrompt="1"/>
          </p:nvPr>
        </p:nvSpPr>
        <p:spPr>
          <a:xfrm>
            <a:off x="6222013" y="985963"/>
            <a:ext cx="5562000" cy="3132000"/>
          </a:xfrm>
        </p:spPr>
        <p:txBody>
          <a:bodyPr anchor="ctr"/>
          <a:lstStyle>
            <a:lvl1pPr marL="0" indent="0" algn="ctr">
              <a:buNone/>
              <a:defRPr>
                <a:latin typeface="+mn-lt"/>
              </a:defRPr>
            </a:lvl1pPr>
          </a:lstStyle>
          <a:p>
            <a:r>
              <a:rPr lang="en-US"/>
              <a:t>Click to add picture</a:t>
            </a:r>
          </a:p>
        </p:txBody>
      </p:sp>
      <p:sp>
        <p:nvSpPr>
          <p:cNvPr id="12" name="Text Placeholder 1">
            <a:extLst>
              <a:ext uri="{FF2B5EF4-FFF2-40B4-BE49-F238E27FC236}">
                <a16:creationId xmlns:a16="http://schemas.microsoft.com/office/drawing/2014/main" id="{FF3BA045-26B3-4E52-9906-6D3BA878767E}"/>
              </a:ext>
            </a:extLst>
          </p:cNvPr>
          <p:cNvSpPr>
            <a:spLocks noGrp="1"/>
          </p:cNvSpPr>
          <p:nvPr>
            <p:ph type="body" sz="quarter" idx="14"/>
          </p:nvPr>
        </p:nvSpPr>
        <p:spPr>
          <a:xfrm>
            <a:off x="278731" y="4310712"/>
            <a:ext cx="5661163" cy="1855138"/>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p:txBody>
      </p:sp>
      <p:sp>
        <p:nvSpPr>
          <p:cNvPr id="16" name="Bar 1">
            <a:extLst>
              <a:ext uri="{FF2B5EF4-FFF2-40B4-BE49-F238E27FC236}">
                <a16:creationId xmlns:a16="http://schemas.microsoft.com/office/drawing/2014/main" id="{A6732A66-F432-4DBF-9D12-1CD6789335F1}"/>
              </a:ext>
            </a:extLst>
          </p:cNvPr>
          <p:cNvSpPr/>
          <p:nvPr userDrawn="1"/>
        </p:nvSpPr>
        <p:spPr>
          <a:xfrm>
            <a:off x="377894" y="4258726"/>
            <a:ext cx="55620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21" name="Picture Placeholder 1">
            <a:extLst>
              <a:ext uri="{FF2B5EF4-FFF2-40B4-BE49-F238E27FC236}">
                <a16:creationId xmlns:a16="http://schemas.microsoft.com/office/drawing/2014/main" id="{D48EE7C4-611A-445E-A636-05C3A89474E9}"/>
              </a:ext>
            </a:extLst>
          </p:cNvPr>
          <p:cNvSpPr>
            <a:spLocks noGrp="1"/>
          </p:cNvSpPr>
          <p:nvPr>
            <p:ph type="pic" sz="quarter" idx="18" hasCustomPrompt="1"/>
          </p:nvPr>
        </p:nvSpPr>
        <p:spPr>
          <a:xfrm>
            <a:off x="381000" y="999540"/>
            <a:ext cx="5562600" cy="3132000"/>
          </a:xfrm>
        </p:spPr>
        <p:txBody>
          <a:bodyPr anchor="ctr"/>
          <a:lstStyle>
            <a:lvl1pPr marL="0" indent="0" algn="ctr">
              <a:buNone/>
              <a:defRPr>
                <a:latin typeface="+mn-lt"/>
              </a:defRPr>
            </a:lvl1pPr>
          </a:lstStyle>
          <a:p>
            <a:r>
              <a:rPr lang="en-US"/>
              <a:t>Click to add picture</a:t>
            </a:r>
          </a:p>
        </p:txBody>
      </p:sp>
    </p:spTree>
    <p:extLst>
      <p:ext uri="{BB962C8B-B14F-4D97-AF65-F5344CB8AC3E}">
        <p14:creationId xmlns:p14="http://schemas.microsoft.com/office/powerpoint/2010/main" val="124183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dge-To-Edge Picture">
    <p:spTree>
      <p:nvGrpSpPr>
        <p:cNvPr id="1" name=""/>
        <p:cNvGrpSpPr/>
        <p:nvPr/>
      </p:nvGrpSpPr>
      <p:grpSpPr>
        <a:xfrm>
          <a:off x="0" y="0"/>
          <a:ext cx="0" cy="0"/>
          <a:chOff x="0" y="0"/>
          <a:chExt cx="0" cy="0"/>
        </a:xfrm>
      </p:grpSpPr>
      <p:sp>
        <p:nvSpPr>
          <p:cNvPr id="15" name="Picture Placeholder"/>
          <p:cNvSpPr>
            <a:spLocks noGrp="1"/>
          </p:cNvSpPr>
          <p:nvPr>
            <p:ph type="pic" sz="quarter" idx="18" hasCustomPrompt="1"/>
          </p:nvPr>
        </p:nvSpPr>
        <p:spPr>
          <a:xfrm>
            <a:off x="0" y="0"/>
            <a:ext cx="12192000" cy="6858000"/>
          </a:xfrm>
          <a:ln>
            <a:noFill/>
            <a:miter lim="800000"/>
          </a:ln>
        </p:spPr>
        <p:txBody>
          <a:bodyPr anchor="ctr"/>
          <a:lstStyle>
            <a:lvl1pPr marL="0" indent="0" algn="ctr">
              <a:buNone/>
              <a:defRPr>
                <a:latin typeface="+mn-lt"/>
              </a:defRPr>
            </a:lvl1pPr>
          </a:lstStyle>
          <a:p>
            <a:r>
              <a:rPr lang="en-US"/>
              <a:t>Click to add picture</a:t>
            </a:r>
          </a:p>
        </p:txBody>
      </p:sp>
      <p:sp>
        <p:nvSpPr>
          <p:cNvPr id="2" name="Footer Placeholder 1">
            <a:extLst>
              <a:ext uri="{FF2B5EF4-FFF2-40B4-BE49-F238E27FC236}">
                <a16:creationId xmlns:a16="http://schemas.microsoft.com/office/drawing/2014/main" id="{F22D9E70-9CBA-F348-BA81-BCE95B3288FC}"/>
              </a:ext>
            </a:extLst>
          </p:cNvPr>
          <p:cNvSpPr>
            <a:spLocks noGrp="1"/>
          </p:cNvSpPr>
          <p:nvPr>
            <p:ph type="ftr" sz="quarter" idx="19"/>
          </p:nvPr>
        </p:nvSpPr>
        <p:spPr/>
        <p:txBody>
          <a:bodyPr/>
          <a:lstStyle/>
          <a:p>
            <a:r>
              <a:rPr lang="en-US"/>
              <a:t>Confidential | For Training Purposes Only</a:t>
            </a:r>
          </a:p>
        </p:txBody>
      </p:sp>
      <p:sp>
        <p:nvSpPr>
          <p:cNvPr id="3" name="Slide Number Placeholder 2">
            <a:extLst>
              <a:ext uri="{FF2B5EF4-FFF2-40B4-BE49-F238E27FC236}">
                <a16:creationId xmlns:a16="http://schemas.microsoft.com/office/drawing/2014/main" id="{8F7DF509-67C6-5878-A038-BE6CFC993436}"/>
              </a:ext>
            </a:extLst>
          </p:cNvPr>
          <p:cNvSpPr>
            <a:spLocks noGrp="1"/>
          </p:cNvSpPr>
          <p:nvPr>
            <p:ph type="sldNum" sz="quarter" idx="20"/>
          </p:nvPr>
        </p:nvSpPr>
        <p:spPr/>
        <p:txBody>
          <a:bodyPr/>
          <a:lstStyle/>
          <a:p>
            <a:pPr defTabSz="1088421"/>
            <a:fld id="{104FC826-72BB-4AF1-BA01-A94F7396A7DC}" type="slidenum">
              <a:rPr lang="en-US" smtClean="0"/>
              <a:pPr defTabSz="1088421"/>
              <a:t>‹#›</a:t>
            </a:fld>
            <a:endParaRPr lang="en-US"/>
          </a:p>
        </p:txBody>
      </p:sp>
    </p:spTree>
    <p:custDataLst>
      <p:tags r:id="rId1"/>
    </p:custDataLst>
    <p:extLst>
      <p:ext uri="{BB962C8B-B14F-4D97-AF65-F5344CB8AC3E}">
        <p14:creationId xmlns:p14="http://schemas.microsoft.com/office/powerpoint/2010/main" val="49170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ype As Art, Single Line">
    <p:bg>
      <p:bgRef idx="1001">
        <a:schemeClr val="bg1"/>
      </p:bgRef>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308CDED-96CC-443C-B3E3-675A1C4732F9}"/>
              </a:ext>
            </a:extLst>
          </p:cNvPr>
          <p:cNvSpPr>
            <a:spLocks noGrp="1"/>
          </p:cNvSpPr>
          <p:nvPr>
            <p:ph type="title" hasCustomPrompt="1"/>
          </p:nvPr>
        </p:nvSpPr>
        <p:spPr>
          <a:xfrm>
            <a:off x="380999" y="685800"/>
            <a:ext cx="11430001" cy="5517572"/>
          </a:xfrm>
          <a:prstGeom prst="rect">
            <a:avLst/>
          </a:prstGeom>
          <a:ln w="57150">
            <a:noFill/>
            <a:miter lim="800000"/>
          </a:ln>
        </p:spPr>
        <p:txBody>
          <a:bodyPr vert="horz" lIns="0" tIns="432000" rIns="0" bIns="0" rtlCol="0" anchor="ctr" anchorCtr="0">
            <a:normAutofit/>
          </a:bodyPr>
          <a:lstStyle>
            <a:lvl1pPr algn="ctr">
              <a:lnSpc>
                <a:spcPct val="75000"/>
              </a:lnSpc>
              <a:defRPr sz="17000">
                <a:blipFill dpi="0" rotWithShape="1">
                  <a:blip r:embed="rId3"/>
                  <a:srcRect/>
                  <a:stretch>
                    <a:fillRect/>
                  </a:stretch>
                </a:blipFill>
              </a:defRPr>
            </a:lvl1pPr>
          </a:lstStyle>
          <a:p>
            <a:r>
              <a:rPr lang="en-US"/>
              <a:t>Single line</a:t>
            </a:r>
          </a:p>
        </p:txBody>
      </p:sp>
      <p:sp>
        <p:nvSpPr>
          <p:cNvPr id="2" name="Footer Placeholder 1">
            <a:extLst>
              <a:ext uri="{FF2B5EF4-FFF2-40B4-BE49-F238E27FC236}">
                <a16:creationId xmlns:a16="http://schemas.microsoft.com/office/drawing/2014/main" id="{4F11609D-F357-859B-1579-7F8E597A681B}"/>
              </a:ext>
            </a:extLst>
          </p:cNvPr>
          <p:cNvSpPr>
            <a:spLocks noGrp="1"/>
          </p:cNvSpPr>
          <p:nvPr>
            <p:ph type="ftr" sz="quarter" idx="10"/>
          </p:nvPr>
        </p:nvSpPr>
        <p:spPr/>
        <p:txBody>
          <a:bodyPr/>
          <a:lstStyle/>
          <a:p>
            <a:r>
              <a:rPr lang="en-US"/>
              <a:t>Confidential | For Training Purposes Only</a:t>
            </a:r>
          </a:p>
        </p:txBody>
      </p:sp>
      <p:sp>
        <p:nvSpPr>
          <p:cNvPr id="4" name="Slide Number Placeholder 3">
            <a:extLst>
              <a:ext uri="{FF2B5EF4-FFF2-40B4-BE49-F238E27FC236}">
                <a16:creationId xmlns:a16="http://schemas.microsoft.com/office/drawing/2014/main" id="{9D4AD1D3-E7CB-7C4A-B401-A150884FA9FE}"/>
              </a:ext>
            </a:extLst>
          </p:cNvPr>
          <p:cNvSpPr>
            <a:spLocks noGrp="1"/>
          </p:cNvSpPr>
          <p:nvPr>
            <p:ph type="sldNum" sz="quarter" idx="11"/>
          </p:nvPr>
        </p:nvSpPr>
        <p:spPr/>
        <p:txBody>
          <a:bodyPr/>
          <a:lstStyle/>
          <a:p>
            <a:pPr defTabSz="1088421"/>
            <a:fld id="{104FC826-72BB-4AF1-BA01-A94F7396A7DC}" type="slidenum">
              <a:rPr lang="en-US" smtClean="0"/>
              <a:pPr defTabSz="1088421"/>
              <a:t>‹#›</a:t>
            </a:fld>
            <a:endParaRPr lang="en-US"/>
          </a:p>
        </p:txBody>
      </p:sp>
    </p:spTree>
    <p:custDataLst>
      <p:tags r:id="rId1"/>
    </p:custDataLst>
    <p:extLst>
      <p:ext uri="{BB962C8B-B14F-4D97-AF65-F5344CB8AC3E}">
        <p14:creationId xmlns:p14="http://schemas.microsoft.com/office/powerpoint/2010/main" val="1607677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ype As Art, Multiple Lines">
    <p:bg>
      <p:bgRef idx="1001">
        <a:schemeClr val="bg1"/>
      </p:bgRef>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308CDED-96CC-443C-B3E3-675A1C4732F9}"/>
              </a:ext>
            </a:extLst>
          </p:cNvPr>
          <p:cNvSpPr>
            <a:spLocks noGrp="1"/>
          </p:cNvSpPr>
          <p:nvPr>
            <p:ph type="title" hasCustomPrompt="1"/>
          </p:nvPr>
        </p:nvSpPr>
        <p:spPr>
          <a:xfrm>
            <a:off x="380999" y="685800"/>
            <a:ext cx="11430001" cy="5517572"/>
          </a:xfrm>
          <a:prstGeom prst="rect">
            <a:avLst/>
          </a:prstGeom>
          <a:ln w="57150">
            <a:noFill/>
            <a:miter lim="800000"/>
          </a:ln>
        </p:spPr>
        <p:txBody>
          <a:bodyPr vert="horz" lIns="0" tIns="432000" rIns="0" bIns="0" rtlCol="0" anchor="ctr" anchorCtr="0">
            <a:normAutofit/>
          </a:bodyPr>
          <a:lstStyle>
            <a:lvl1pPr algn="l">
              <a:lnSpc>
                <a:spcPct val="65000"/>
              </a:lnSpc>
              <a:defRPr sz="12500">
                <a:blipFill dpi="0" rotWithShape="1">
                  <a:blip r:embed="rId3"/>
                  <a:srcRect/>
                  <a:stretch>
                    <a:fillRect/>
                  </a:stretch>
                </a:blipFill>
              </a:defRPr>
            </a:lvl1pPr>
          </a:lstStyle>
          <a:p>
            <a:r>
              <a:rPr lang="en-US"/>
              <a:t>Multiple </a:t>
            </a:r>
            <a:br>
              <a:rPr lang="en-US"/>
            </a:br>
            <a:r>
              <a:rPr lang="en-US"/>
              <a:t>lines </a:t>
            </a:r>
          </a:p>
        </p:txBody>
      </p:sp>
      <p:sp>
        <p:nvSpPr>
          <p:cNvPr id="2" name="Footer Placeholder 1">
            <a:extLst>
              <a:ext uri="{FF2B5EF4-FFF2-40B4-BE49-F238E27FC236}">
                <a16:creationId xmlns:a16="http://schemas.microsoft.com/office/drawing/2014/main" id="{BDB1CB87-11FE-DB3E-57D8-E5E0555F1240}"/>
              </a:ext>
            </a:extLst>
          </p:cNvPr>
          <p:cNvSpPr>
            <a:spLocks noGrp="1"/>
          </p:cNvSpPr>
          <p:nvPr>
            <p:ph type="ftr" sz="quarter" idx="10"/>
          </p:nvPr>
        </p:nvSpPr>
        <p:spPr/>
        <p:txBody>
          <a:bodyPr/>
          <a:lstStyle/>
          <a:p>
            <a:r>
              <a:rPr lang="en-US"/>
              <a:t>Confidential | For Training Purposes Only</a:t>
            </a:r>
          </a:p>
        </p:txBody>
      </p:sp>
      <p:sp>
        <p:nvSpPr>
          <p:cNvPr id="4" name="Slide Number Placeholder 3">
            <a:extLst>
              <a:ext uri="{FF2B5EF4-FFF2-40B4-BE49-F238E27FC236}">
                <a16:creationId xmlns:a16="http://schemas.microsoft.com/office/drawing/2014/main" id="{4F0994BE-6673-2260-BF68-F8FD20123AA2}"/>
              </a:ext>
            </a:extLst>
          </p:cNvPr>
          <p:cNvSpPr>
            <a:spLocks noGrp="1"/>
          </p:cNvSpPr>
          <p:nvPr>
            <p:ph type="sldNum" sz="quarter" idx="11"/>
          </p:nvPr>
        </p:nvSpPr>
        <p:spPr/>
        <p:txBody>
          <a:bodyPr/>
          <a:lstStyle/>
          <a:p>
            <a:pPr defTabSz="1088421"/>
            <a:fld id="{104FC826-72BB-4AF1-BA01-A94F7396A7DC}" type="slidenum">
              <a:rPr lang="en-US" smtClean="0"/>
              <a:pPr defTabSz="1088421"/>
              <a:t>‹#›</a:t>
            </a:fld>
            <a:endParaRPr lang="en-US"/>
          </a:p>
        </p:txBody>
      </p:sp>
    </p:spTree>
    <p:custDataLst>
      <p:tags r:id="rId1"/>
    </p:custDataLst>
    <p:extLst>
      <p:ext uri="{BB962C8B-B14F-4D97-AF65-F5344CB8AC3E}">
        <p14:creationId xmlns:p14="http://schemas.microsoft.com/office/powerpoint/2010/main" val="42395208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533892-9C8B-67AB-D4F4-420B532FD406}"/>
              </a:ext>
            </a:extLst>
          </p:cNvPr>
          <p:cNvSpPr>
            <a:spLocks noGrp="1"/>
          </p:cNvSpPr>
          <p:nvPr>
            <p:ph type="ftr" sz="quarter" idx="10"/>
          </p:nvPr>
        </p:nvSpPr>
        <p:spPr/>
        <p:txBody>
          <a:bodyPr/>
          <a:lstStyle/>
          <a:p>
            <a:r>
              <a:rPr lang="en-US"/>
              <a:t>Confidential | For Training Purposes Only</a:t>
            </a:r>
          </a:p>
        </p:txBody>
      </p:sp>
      <p:sp>
        <p:nvSpPr>
          <p:cNvPr id="3" name="Slide Number Placeholder 2">
            <a:extLst>
              <a:ext uri="{FF2B5EF4-FFF2-40B4-BE49-F238E27FC236}">
                <a16:creationId xmlns:a16="http://schemas.microsoft.com/office/drawing/2014/main" id="{D15EA7B8-0EDB-CE2F-404B-398104667905}"/>
              </a:ext>
            </a:extLst>
          </p:cNvPr>
          <p:cNvSpPr>
            <a:spLocks noGrp="1"/>
          </p:cNvSpPr>
          <p:nvPr>
            <p:ph type="sldNum" sz="quarter" idx="11"/>
          </p:nvPr>
        </p:nvSpPr>
        <p:spPr/>
        <p:txBody>
          <a:bodyPr/>
          <a:lstStyle/>
          <a:p>
            <a:pPr defTabSz="1088421"/>
            <a:fld id="{104FC826-72BB-4AF1-BA01-A94F7396A7DC}" type="slidenum">
              <a:rPr lang="en-US" smtClean="0"/>
              <a:pPr defTabSz="1088421"/>
              <a:t>‹#›</a:t>
            </a:fld>
            <a:endParaRPr lang="en-US"/>
          </a:p>
        </p:txBody>
      </p:sp>
    </p:spTree>
    <p:custDataLst>
      <p:tags r:id="rId1"/>
    </p:custDataLst>
    <p:extLst>
      <p:ext uri="{BB962C8B-B14F-4D97-AF65-F5344CB8AC3E}">
        <p14:creationId xmlns:p14="http://schemas.microsoft.com/office/powerpoint/2010/main" val="723444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5202D382-F177-4EDD-9E63-D410F58B207D}"/>
              </a:ext>
            </a:extLst>
          </p:cNvPr>
          <p:cNvSpPr>
            <a:spLocks noGrp="1"/>
          </p:cNvSpPr>
          <p:nvPr>
            <p:ph type="sldNum" sz="quarter" idx="11"/>
          </p:nvPr>
        </p:nvSpPr>
        <p:spPr/>
        <p:txBody>
          <a:bodyPr/>
          <a:lstStyle/>
          <a:p>
            <a:pPr defTabSz="1088421"/>
            <a:fld id="{104FC826-72BB-4AF1-BA01-A94F7396A7DC}" type="slidenum">
              <a:rPr lang="en-US" smtClean="0"/>
              <a:pPr defTabSz="1088421"/>
              <a:t>‹#›</a:t>
            </a:fld>
            <a:endParaRPr lang="en-US"/>
          </a:p>
        </p:txBody>
      </p:sp>
      <p:sp>
        <p:nvSpPr>
          <p:cNvPr id="2" name="Footer Placeholder">
            <a:extLst>
              <a:ext uri="{FF2B5EF4-FFF2-40B4-BE49-F238E27FC236}">
                <a16:creationId xmlns:a16="http://schemas.microsoft.com/office/drawing/2014/main" id="{5D5BB30E-8FED-4853-AD8A-7BB93B3FF178}"/>
              </a:ext>
            </a:extLst>
          </p:cNvPr>
          <p:cNvSpPr>
            <a:spLocks noGrp="1"/>
          </p:cNvSpPr>
          <p:nvPr>
            <p:ph type="ftr" sz="quarter" idx="10"/>
          </p:nvPr>
        </p:nvSpPr>
        <p:spPr/>
        <p:txBody>
          <a:bodyPr/>
          <a:lstStyle/>
          <a:p>
            <a:r>
              <a:rPr lang="en-US"/>
              <a:t>Confidential | For Training Purposes Only</a:t>
            </a:r>
          </a:p>
        </p:txBody>
      </p:sp>
    </p:spTree>
    <p:extLst>
      <p:ext uri="{BB962C8B-B14F-4D97-AF65-F5344CB8AC3E}">
        <p14:creationId xmlns:p14="http://schemas.microsoft.com/office/powerpoint/2010/main" val="2248145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Text Placeholder">
            <a:extLst>
              <a:ext uri="{FF2B5EF4-FFF2-40B4-BE49-F238E27FC236}">
                <a16:creationId xmlns:a16="http://schemas.microsoft.com/office/drawing/2014/main" id="{6BDD934D-C46A-42E7-82F9-E43F9A3604D0}"/>
              </a:ext>
            </a:extLst>
          </p:cNvPr>
          <p:cNvSpPr>
            <a:spLocks noGrp="1"/>
          </p:cNvSpPr>
          <p:nvPr>
            <p:ph type="body" sz="quarter" idx="13" hasCustomPrompt="1"/>
          </p:nvPr>
        </p:nvSpPr>
        <p:spPr>
          <a:xfrm>
            <a:off x="293442" y="3528820"/>
            <a:ext cx="11517557" cy="2055116"/>
          </a:xfrm>
        </p:spPr>
        <p:txBody>
          <a:bodyPr>
            <a:noAutofit/>
          </a:bodyPr>
          <a:lstStyle>
            <a:lvl1pPr marL="0" indent="0">
              <a:spcBef>
                <a:spcPts val="0"/>
              </a:spcBef>
              <a:buNone/>
              <a:defRPr sz="2200" baseline="0">
                <a:latin typeface="+mn-lt"/>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Speaker contact information</a:t>
            </a:r>
          </a:p>
        </p:txBody>
      </p:sp>
      <p:sp>
        <p:nvSpPr>
          <p:cNvPr id="16" name="Bar">
            <a:extLst>
              <a:ext uri="{FF2B5EF4-FFF2-40B4-BE49-F238E27FC236}">
                <a16:creationId xmlns:a16="http://schemas.microsoft.com/office/drawing/2014/main" id="{62127D76-909D-4C18-BB52-4DDB379ACAE3}"/>
              </a:ext>
            </a:extLst>
          </p:cNvPr>
          <p:cNvSpPr/>
          <p:nvPr userDrawn="1"/>
        </p:nvSpPr>
        <p:spPr>
          <a:xfrm>
            <a:off x="381000" y="3374136"/>
            <a:ext cx="530283"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12" name="Title">
            <a:extLst>
              <a:ext uri="{FF2B5EF4-FFF2-40B4-BE49-F238E27FC236}">
                <a16:creationId xmlns:a16="http://schemas.microsoft.com/office/drawing/2014/main" id="{B56764AC-9C6B-4C1D-BE2B-C4E8A087CA75}"/>
              </a:ext>
            </a:extLst>
          </p:cNvPr>
          <p:cNvSpPr>
            <a:spLocks noGrp="1"/>
          </p:cNvSpPr>
          <p:nvPr>
            <p:ph type="title" hasCustomPrompt="1"/>
          </p:nvPr>
        </p:nvSpPr>
        <p:spPr>
          <a:xfrm>
            <a:off x="284749" y="521016"/>
            <a:ext cx="6195700" cy="2828660"/>
          </a:xfrm>
        </p:spPr>
        <p:txBody>
          <a:bodyPr anchor="b"/>
          <a:lstStyle>
            <a:lvl1pPr>
              <a:lnSpc>
                <a:spcPct val="85000"/>
              </a:lnSpc>
              <a:defRPr sz="4400"/>
            </a:lvl1pPr>
          </a:lstStyle>
          <a:p>
            <a:r>
              <a:rPr lang="en-US"/>
              <a:t>Click to add thank you message</a:t>
            </a:r>
          </a:p>
        </p:txBody>
      </p:sp>
      <p:sp>
        <p:nvSpPr>
          <p:cNvPr id="13" name="Footer Placeholder">
            <a:extLst>
              <a:ext uri="{FF2B5EF4-FFF2-40B4-BE49-F238E27FC236}">
                <a16:creationId xmlns:a16="http://schemas.microsoft.com/office/drawing/2014/main" id="{B08835D9-51EC-4CAD-A07F-93C2FF4161B9}"/>
              </a:ext>
            </a:extLst>
          </p:cNvPr>
          <p:cNvSpPr>
            <a:spLocks noGrp="1"/>
          </p:cNvSpPr>
          <p:nvPr>
            <p:ph type="ftr" sz="quarter" idx="3"/>
          </p:nvPr>
        </p:nvSpPr>
        <p:spPr>
          <a:xfrm>
            <a:off x="4374720" y="5923546"/>
            <a:ext cx="7481160" cy="411581"/>
          </a:xfrm>
          <a:prstGeom prst="rect">
            <a:avLst/>
          </a:prstGeom>
        </p:spPr>
        <p:txBody>
          <a:bodyPr vert="horz" lIns="90000" tIns="0" rIns="90000" bIns="0" rtlCol="0" anchor="b"/>
          <a:lstStyle>
            <a:lvl1pPr algn="r">
              <a:lnSpc>
                <a:spcPct val="90000"/>
              </a:lnSpc>
              <a:defRPr sz="1200" cap="none" baseline="0">
                <a:solidFill>
                  <a:schemeClr val="tx1"/>
                </a:solidFill>
                <a:latin typeface="+mn-lt"/>
              </a:defRPr>
            </a:lvl1pPr>
          </a:lstStyle>
          <a:p>
            <a:r>
              <a:rPr lang="en-US"/>
              <a:t>Confidential | For Training Purposes Only</a:t>
            </a:r>
          </a:p>
        </p:txBody>
      </p:sp>
      <p:sp>
        <p:nvSpPr>
          <p:cNvPr id="7" name="TextBox 6">
            <a:extLst>
              <a:ext uri="{FF2B5EF4-FFF2-40B4-BE49-F238E27FC236}">
                <a16:creationId xmlns:a16="http://schemas.microsoft.com/office/drawing/2014/main" id="{8A720469-4E8E-4F55-96D3-10560B47177B}"/>
              </a:ext>
            </a:extLst>
          </p:cNvPr>
          <p:cNvSpPr txBox="1"/>
          <p:nvPr userDrawn="1"/>
        </p:nvSpPr>
        <p:spPr>
          <a:xfrm>
            <a:off x="8115300" y="6335127"/>
            <a:ext cx="3740580" cy="276999"/>
          </a:xfrm>
          <a:prstGeom prst="rect">
            <a:avLst/>
          </a:prstGeom>
          <a:noFill/>
          <a:ln w="57150">
            <a:noFill/>
            <a:miter lim="800000"/>
          </a:ln>
        </p:spPr>
        <p:txBody>
          <a:bodyPr wrap="square">
            <a:spAutoFit/>
          </a:bodyPr>
          <a:lstStyle/>
          <a:p>
            <a:pPr algn="r"/>
            <a:r>
              <a:rPr lang="en-US" sz="1200">
                <a:effectLst/>
                <a:latin typeface="+mj-lt"/>
                <a:ea typeface="Times New Roman" panose="02020603050405020304" pitchFamily="18" charset="0"/>
                <a:cs typeface="Times New Roman" panose="02020603050405020304" pitchFamily="18" charset="0"/>
              </a:rPr>
              <a:t>© </a:t>
            </a:r>
            <a:fld id="{DA3777BF-A1C6-4F92-A9EA-7320C98A4638}" type="datetimeyyyy">
              <a:rPr lang="en-US" sz="1200" smtClean="0">
                <a:effectLst/>
                <a:latin typeface="+mj-lt"/>
                <a:ea typeface="Times New Roman" panose="02020603050405020304" pitchFamily="18" charset="0"/>
                <a:cs typeface="Times New Roman" panose="02020603050405020304" pitchFamily="18" charset="0"/>
              </a:rPr>
              <a:pPr algn="r"/>
              <a:t>2025</a:t>
            </a:fld>
            <a:r>
              <a:rPr lang="en-US" sz="1200">
                <a:effectLst/>
                <a:latin typeface="+mj-lt"/>
                <a:ea typeface="Times New Roman" panose="02020603050405020304" pitchFamily="18" charset="0"/>
                <a:cs typeface="Times New Roman" panose="02020603050405020304" pitchFamily="18" charset="0"/>
              </a:rPr>
              <a:t> Hewlett Packard Enterprise Development LP</a:t>
            </a:r>
          </a:p>
        </p:txBody>
      </p:sp>
    </p:spTree>
    <p:custDataLst>
      <p:tags r:id="rId1"/>
    </p:custDataLst>
    <p:extLst>
      <p:ext uri="{BB962C8B-B14F-4D97-AF65-F5344CB8AC3E}">
        <p14:creationId xmlns:p14="http://schemas.microsoft.com/office/powerpoint/2010/main" val="37456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P TOC">
    <p:spTree>
      <p:nvGrpSpPr>
        <p:cNvPr id="1" name=""/>
        <p:cNvGrpSpPr/>
        <p:nvPr/>
      </p:nvGrpSpPr>
      <p:grpSpPr>
        <a:xfrm>
          <a:off x="0" y="0"/>
          <a:ext cx="0" cy="0"/>
          <a:chOff x="0" y="0"/>
          <a:chExt cx="0" cy="0"/>
        </a:xfrm>
      </p:grpSpPr>
      <p:sp>
        <p:nvSpPr>
          <p:cNvPr id="31" name="SP Agenda Notice" hidden="1"/>
          <p:cNvSpPr>
            <a:spLocks noGrp="1"/>
          </p:cNvSpPr>
          <p:nvPr>
            <p:ph sz="quarter" idx="13" hasCustomPrompt="1"/>
          </p:nvPr>
        </p:nvSpPr>
        <p:spPr>
          <a:xfrm>
            <a:off x="12344400" y="48315"/>
            <a:ext cx="3103200" cy="0"/>
          </a:xfrm>
          <a:prstGeom prst="rect">
            <a:avLst/>
          </a:prstGeom>
          <a:solidFill>
            <a:schemeClr val="accent2"/>
          </a:solidFill>
        </p:spPr>
        <p:txBody>
          <a:bodyPr>
            <a:noAutofit/>
          </a:bodyPr>
          <a:lstStyle>
            <a:lvl1pPr marL="0" indent="0">
              <a:buFontTx/>
              <a:buNone/>
              <a:defRPr sz="800" b="0" i="0" baseline="0">
                <a:solidFill>
                  <a:schemeClr val="tx1"/>
                </a:solidFill>
              </a:defRPr>
            </a:lvl1pPr>
            <a:lvl2pPr marL="172641" marR="0" indent="-171450" algn="l" defTabSz="684593" rtl="0" eaLnBrk="1" fontAlgn="base" latinLnBrk="0" hangingPunct="1">
              <a:lnSpc>
                <a:spcPct val="100000"/>
              </a:lnSpc>
              <a:spcBef>
                <a:spcPct val="0"/>
              </a:spcBef>
              <a:spcAft>
                <a:spcPts val="0"/>
              </a:spcAft>
              <a:buClrTx/>
              <a:buSzTx/>
              <a:buFont typeface="Arial" panose="020B0604020202020204" pitchFamily="34" charset="0"/>
              <a:buChar char="•"/>
              <a:tabLst/>
              <a:defRPr sz="800" baseline="0">
                <a:solidFill>
                  <a:schemeClr val="tx1"/>
                </a:solidFill>
              </a:defRPr>
            </a:lvl2pPr>
            <a:lvl3pPr>
              <a:defRPr sz="900"/>
            </a:lvl3pPr>
            <a:lvl4pPr>
              <a:defRPr sz="900"/>
            </a:lvl4pPr>
            <a:lvl5pPr>
              <a:defRPr sz="900"/>
            </a:lvl5pPr>
          </a:lstStyle>
          <a:p>
            <a:pPr lvl="0"/>
            <a:r>
              <a:rPr lang="en-US" noProof="0"/>
              <a:t>This is the </a:t>
            </a:r>
            <a:r>
              <a:rPr lang="en-US" noProof="0" err="1"/>
              <a:t>SlideProof</a:t>
            </a:r>
            <a:r>
              <a:rPr lang="en-US" noProof="0"/>
              <a:t> Agenda Layout</a:t>
            </a:r>
          </a:p>
          <a:p>
            <a:pPr lvl="0"/>
            <a:r>
              <a:rPr lang="en-US" noProof="0"/>
              <a:t>http://www.veodin.com/slideproof/manual/agenda/</a:t>
            </a:r>
          </a:p>
          <a:p>
            <a:pPr lvl="0"/>
            <a:r>
              <a:rPr lang="en-US" noProof="0"/>
              <a:t>Use the Selection Pane (Alt+F10) to make the hidden shapes of the Agenda visible. Make sure you group them again after editing and rename them with </a:t>
            </a:r>
            <a:r>
              <a:rPr lang="en-US" noProof="0" err="1"/>
              <a:t>SlideProof</a:t>
            </a:r>
            <a:r>
              <a:rPr lang="en-US" noProof="0"/>
              <a:t> &gt; Agenda &gt; Rename Agenda Groups</a:t>
            </a:r>
          </a:p>
          <a:p>
            <a:pPr lvl="0"/>
            <a:r>
              <a:rPr lang="en-US" noProof="0"/>
              <a:t>Expected group names are:</a:t>
            </a:r>
          </a:p>
          <a:p>
            <a:pPr lvl="1"/>
            <a:endParaRPr lang="en-US" noProof="0"/>
          </a:p>
          <a:p>
            <a:pPr lvl="1"/>
            <a:r>
              <a:rPr lang="en-US" noProof="0"/>
              <a:t>SP Agenda Section - Mandatory</a:t>
            </a:r>
          </a:p>
          <a:p>
            <a:pPr lvl="1"/>
            <a:r>
              <a:rPr lang="en-US" noProof="0"/>
              <a:t>SP Agenda Section Highlight - Highlight the current section</a:t>
            </a:r>
          </a:p>
          <a:p>
            <a:pPr lvl="1"/>
            <a:r>
              <a:rPr lang="en-US" noProof="0"/>
              <a:t>SP Agenda Subsection - Mandatory if showing subsections</a:t>
            </a:r>
          </a:p>
          <a:p>
            <a:pPr lvl="1"/>
            <a:r>
              <a:rPr lang="en-US" noProof="0"/>
              <a:t>SP Agenda Subsection Highlight - Highlight the current subsection</a:t>
            </a:r>
          </a:p>
          <a:p>
            <a:pPr lvl="0"/>
            <a:r>
              <a:rPr lang="en-US" noProof="0"/>
              <a:t>Any shapes or images inside the groups will appear on the agenda pages. This notice (SP Agenda Notice) will not appear on the agenda pages.</a:t>
            </a:r>
          </a:p>
          <a:p>
            <a:pPr lvl="0"/>
            <a:r>
              <a:rPr lang="en-US" noProof="0"/>
              <a:t>Valid text placeholders are:</a:t>
            </a:r>
          </a:p>
          <a:p>
            <a:pPr lvl="1"/>
            <a:endParaRPr lang="en-US" noProof="0"/>
          </a:p>
          <a:p>
            <a:pPr lvl="1"/>
            <a:r>
              <a:rPr lang="en-US" noProof="0"/>
              <a:t>Section number:</a:t>
            </a:r>
          </a:p>
          <a:p>
            <a:pPr lvl="1"/>
            <a:r>
              <a:rPr lang="en-US" noProof="0"/>
              <a:t>&lt;N&gt; for Arabic number 1, 2, 3</a:t>
            </a:r>
          </a:p>
          <a:p>
            <a:pPr lvl="1"/>
            <a:r>
              <a:rPr lang="en-US" noProof="0"/>
              <a:t>&lt;R&gt; for Roman numeral I, II, III</a:t>
            </a:r>
          </a:p>
          <a:p>
            <a:pPr lvl="1"/>
            <a:r>
              <a:rPr lang="en-US" noProof="0"/>
              <a:t>&lt;RL&gt; for lower-case Roman numeral </a:t>
            </a:r>
            <a:r>
              <a:rPr lang="en-US" noProof="0" err="1"/>
              <a:t>i</a:t>
            </a:r>
            <a:r>
              <a:rPr lang="en-US" noProof="0"/>
              <a:t>, ii, iii</a:t>
            </a:r>
          </a:p>
          <a:p>
            <a:pPr lvl="1"/>
            <a:r>
              <a:rPr lang="en-US" noProof="0"/>
              <a:t>&lt;A&gt; for alphabetic character A, B, C</a:t>
            </a:r>
          </a:p>
          <a:p>
            <a:pPr lvl="1"/>
            <a:r>
              <a:rPr lang="en-US" noProof="0"/>
              <a:t>&lt;AL&gt; for lower-case Alphabetic character</a:t>
            </a:r>
          </a:p>
          <a:p>
            <a:pPr lvl="1"/>
            <a:r>
              <a:rPr lang="en-US" noProof="0"/>
              <a:t>&lt;TEXT&gt;</a:t>
            </a:r>
          </a:p>
          <a:p>
            <a:pPr lvl="1"/>
            <a:r>
              <a:rPr lang="en-US" noProof="0"/>
              <a:t>&lt;RESPONSIBLE&gt;</a:t>
            </a:r>
          </a:p>
          <a:p>
            <a:pPr lvl="1"/>
            <a:r>
              <a:rPr lang="en-US" noProof="0"/>
              <a:t>&lt;TIMESLOT&gt;</a:t>
            </a:r>
          </a:p>
          <a:p>
            <a:pPr lvl="1"/>
            <a:r>
              <a:rPr lang="en-US" noProof="0"/>
              <a:t>&lt;DURATION&gt; for duration</a:t>
            </a:r>
          </a:p>
          <a:p>
            <a:pPr lvl="1"/>
            <a:r>
              <a:rPr lang="en-US" noProof="0"/>
              <a:t>&lt;P&gt; for page number</a:t>
            </a:r>
          </a:p>
          <a:p>
            <a:pPr lvl="0"/>
            <a:r>
              <a:rPr lang="en-US" noProof="0"/>
              <a:t>If you want the agenda to be vertically centered on each Agenda slide, rename this layout to:</a:t>
            </a:r>
          </a:p>
          <a:p>
            <a:pPr lvl="1"/>
            <a:endParaRPr lang="en-US" noProof="0"/>
          </a:p>
          <a:p>
            <a:pPr lvl="1"/>
            <a:r>
              <a:rPr lang="en-US" noProof="0"/>
              <a:t>SP Agenda Vertical</a:t>
            </a:r>
          </a:p>
        </p:txBody>
      </p:sp>
      <p:grpSp>
        <p:nvGrpSpPr>
          <p:cNvPr id="3" name="SP Agenda Section" hidden="1"/>
          <p:cNvGrpSpPr/>
          <p:nvPr userDrawn="1"/>
        </p:nvGrpSpPr>
        <p:grpSpPr>
          <a:xfrm>
            <a:off x="385100" y="2085631"/>
            <a:ext cx="8657275" cy="369332"/>
            <a:chOff x="1797664" y="2085631"/>
            <a:chExt cx="8657274" cy="369332"/>
          </a:xfrm>
        </p:grpSpPr>
        <p:sp>
          <p:nvSpPr>
            <p:cNvPr id="20" name="Textbox"/>
            <p:cNvSpPr txBox="1">
              <a:spLocks/>
            </p:cNvSpPr>
            <p:nvPr userDrawn="1"/>
          </p:nvSpPr>
          <p:spPr>
            <a:xfrm>
              <a:off x="2267220" y="2085631"/>
              <a:ext cx="3843347" cy="369332"/>
            </a:xfrm>
            <a:prstGeom prst="rect">
              <a:avLst/>
            </a:prstGeom>
            <a:noFill/>
          </p:spPr>
          <p:txBody>
            <a:bodyPr wrap="square" rtlCol="0" anchor="ctr">
              <a:normAutofit/>
            </a:bodyPr>
            <a:lstStyle/>
            <a:p>
              <a:pPr defTabSz="9334267">
                <a:tabLst>
                  <a:tab pos="9512062" algn="l"/>
                </a:tabLst>
              </a:pPr>
              <a:r>
                <a:rPr lang="en-US" sz="1400">
                  <a:solidFill>
                    <a:schemeClr val="tx1"/>
                  </a:solidFill>
                </a:rPr>
                <a:t>&lt;TEXT&gt;</a:t>
              </a:r>
            </a:p>
          </p:txBody>
        </p:sp>
        <p:sp>
          <p:nvSpPr>
            <p:cNvPr id="21" name="Textbox"/>
            <p:cNvSpPr txBox="1">
              <a:spLocks/>
            </p:cNvSpPr>
            <p:nvPr userDrawn="1"/>
          </p:nvSpPr>
          <p:spPr>
            <a:xfrm>
              <a:off x="1797664" y="2085631"/>
              <a:ext cx="379556" cy="369332"/>
            </a:xfrm>
            <a:prstGeom prst="rect">
              <a:avLst/>
            </a:prstGeom>
            <a:noFill/>
          </p:spPr>
          <p:txBody>
            <a:bodyPr wrap="none" rtlCol="0" anchor="ctr">
              <a:noAutofit/>
            </a:bodyPr>
            <a:lstStyle/>
            <a:p>
              <a:pPr algn="ctr"/>
              <a:r>
                <a:rPr lang="en-US" sz="1400">
                  <a:solidFill>
                    <a:schemeClr val="tx1"/>
                  </a:solidFill>
                </a:rPr>
                <a:t>&lt;N&gt;</a:t>
              </a:r>
            </a:p>
          </p:txBody>
        </p:sp>
        <p:sp>
          <p:nvSpPr>
            <p:cNvPr id="22" name="Textbox"/>
            <p:cNvSpPr txBox="1">
              <a:spLocks/>
            </p:cNvSpPr>
            <p:nvPr userDrawn="1"/>
          </p:nvSpPr>
          <p:spPr>
            <a:xfrm>
              <a:off x="9817944" y="2085631"/>
              <a:ext cx="636994" cy="369332"/>
            </a:xfrm>
            <a:prstGeom prst="rect">
              <a:avLst/>
            </a:prstGeom>
            <a:noFill/>
          </p:spPr>
          <p:txBody>
            <a:bodyPr wrap="none" rtlCol="0" anchor="ctr">
              <a:noAutofit/>
            </a:bodyPr>
            <a:lstStyle/>
            <a:p>
              <a:pPr algn="r"/>
              <a:r>
                <a:rPr lang="en-US" sz="1400">
                  <a:solidFill>
                    <a:schemeClr val="tx1"/>
                  </a:solidFill>
                </a:rPr>
                <a:t>&lt;P&gt;</a:t>
              </a:r>
            </a:p>
          </p:txBody>
        </p:sp>
        <p:sp>
          <p:nvSpPr>
            <p:cNvPr id="24" name="Textbox"/>
            <p:cNvSpPr txBox="1">
              <a:spLocks/>
            </p:cNvSpPr>
            <p:nvPr userDrawn="1"/>
          </p:nvSpPr>
          <p:spPr>
            <a:xfrm>
              <a:off x="7696160" y="2085631"/>
              <a:ext cx="1257061" cy="369332"/>
            </a:xfrm>
            <a:prstGeom prst="rect">
              <a:avLst/>
            </a:prstGeom>
            <a:noFill/>
          </p:spPr>
          <p:txBody>
            <a:bodyPr wrap="none" rtlCol="0" anchor="ctr">
              <a:noAutofit/>
            </a:bodyPr>
            <a:lstStyle/>
            <a:p>
              <a:pPr algn="l"/>
              <a:r>
                <a:rPr lang="en-US" sz="1400">
                  <a:solidFill>
                    <a:schemeClr val="tx1"/>
                  </a:solidFill>
                </a:rPr>
                <a:t>&lt;TIMESLOT&gt;</a:t>
              </a:r>
            </a:p>
          </p:txBody>
        </p:sp>
        <p:sp>
          <p:nvSpPr>
            <p:cNvPr id="28" name="Textbox"/>
            <p:cNvSpPr txBox="1">
              <a:spLocks/>
            </p:cNvSpPr>
            <p:nvPr userDrawn="1"/>
          </p:nvSpPr>
          <p:spPr>
            <a:xfrm>
              <a:off x="6209330" y="2085631"/>
              <a:ext cx="1388067" cy="369332"/>
            </a:xfrm>
            <a:prstGeom prst="rect">
              <a:avLst/>
            </a:prstGeom>
            <a:noFill/>
          </p:spPr>
          <p:txBody>
            <a:bodyPr wrap="none" rtlCol="0" anchor="ctr">
              <a:noAutofit/>
            </a:bodyPr>
            <a:lstStyle/>
            <a:p>
              <a:pPr algn="l"/>
              <a:r>
                <a:rPr lang="en-US" sz="1400">
                  <a:solidFill>
                    <a:schemeClr val="tx1"/>
                  </a:solidFill>
                </a:rPr>
                <a:t>&lt;RESPONSIBLE&gt;</a:t>
              </a:r>
            </a:p>
          </p:txBody>
        </p:sp>
        <p:sp>
          <p:nvSpPr>
            <p:cNvPr id="29" name="Textbox"/>
            <p:cNvSpPr txBox="1">
              <a:spLocks/>
            </p:cNvSpPr>
            <p:nvPr userDrawn="1"/>
          </p:nvSpPr>
          <p:spPr>
            <a:xfrm>
              <a:off x="9043221" y="2085631"/>
              <a:ext cx="684723" cy="369332"/>
            </a:xfrm>
            <a:prstGeom prst="rect">
              <a:avLst/>
            </a:prstGeom>
            <a:noFill/>
          </p:spPr>
          <p:txBody>
            <a:bodyPr wrap="none" rtlCol="0" anchor="ctr">
              <a:noAutofit/>
            </a:bodyPr>
            <a:lstStyle/>
            <a:p>
              <a:pPr algn="l"/>
              <a:r>
                <a:rPr lang="en-US" sz="1400">
                  <a:solidFill>
                    <a:schemeClr val="tx1"/>
                  </a:solidFill>
                </a:rPr>
                <a:t>&lt;DURATION&gt;</a:t>
              </a:r>
            </a:p>
          </p:txBody>
        </p:sp>
      </p:grpSp>
      <p:grpSp>
        <p:nvGrpSpPr>
          <p:cNvPr id="4" name="SP Agenda Section Highlight" hidden="1"/>
          <p:cNvGrpSpPr>
            <a:grpSpLocks/>
          </p:cNvGrpSpPr>
          <p:nvPr userDrawn="1"/>
        </p:nvGrpSpPr>
        <p:grpSpPr>
          <a:xfrm>
            <a:off x="385100" y="2616963"/>
            <a:ext cx="8657274" cy="369332"/>
            <a:chOff x="1797664" y="2616963"/>
            <a:chExt cx="8657274" cy="369332"/>
          </a:xfrm>
          <a:solidFill>
            <a:schemeClr val="accent1">
              <a:lumMod val="60000"/>
              <a:lumOff val="40000"/>
            </a:schemeClr>
          </a:solidFill>
        </p:grpSpPr>
        <p:sp>
          <p:nvSpPr>
            <p:cNvPr id="32" name="Textbox"/>
            <p:cNvSpPr txBox="1">
              <a:spLocks/>
            </p:cNvSpPr>
            <p:nvPr userDrawn="1"/>
          </p:nvSpPr>
          <p:spPr>
            <a:xfrm>
              <a:off x="2267220" y="2616963"/>
              <a:ext cx="3843347" cy="369332"/>
            </a:xfrm>
            <a:prstGeom prst="rect">
              <a:avLst/>
            </a:prstGeom>
            <a:noFill/>
          </p:spPr>
          <p:txBody>
            <a:bodyPr wrap="square" rtlCol="0" anchor="ctr">
              <a:normAutofit/>
            </a:bodyPr>
            <a:lstStyle/>
            <a:p>
              <a:pPr defTabSz="9334267">
                <a:tabLst>
                  <a:tab pos="9512062" algn="l"/>
                </a:tabLst>
              </a:pPr>
              <a:r>
                <a:rPr lang="en-US" sz="1400" b="1">
                  <a:solidFill>
                    <a:schemeClr val="tx1"/>
                  </a:solidFill>
                </a:rPr>
                <a:t>&lt;TEXT&gt;</a:t>
              </a:r>
            </a:p>
          </p:txBody>
        </p:sp>
        <p:sp>
          <p:nvSpPr>
            <p:cNvPr id="33" name="Textbox"/>
            <p:cNvSpPr txBox="1">
              <a:spLocks/>
            </p:cNvSpPr>
            <p:nvPr userDrawn="1"/>
          </p:nvSpPr>
          <p:spPr>
            <a:xfrm>
              <a:off x="1797664" y="2616963"/>
              <a:ext cx="379556" cy="369332"/>
            </a:xfrm>
            <a:prstGeom prst="rect">
              <a:avLst/>
            </a:prstGeom>
            <a:noFill/>
          </p:spPr>
          <p:txBody>
            <a:bodyPr wrap="none" rtlCol="0" anchor="ctr">
              <a:noAutofit/>
            </a:bodyPr>
            <a:lstStyle/>
            <a:p>
              <a:pPr algn="ctr"/>
              <a:r>
                <a:rPr lang="en-US" sz="1400" b="1">
                  <a:solidFill>
                    <a:schemeClr val="tx1"/>
                  </a:solidFill>
                </a:rPr>
                <a:t>&lt;N&gt;</a:t>
              </a:r>
            </a:p>
          </p:txBody>
        </p:sp>
        <p:sp>
          <p:nvSpPr>
            <p:cNvPr id="34" name="Textbox"/>
            <p:cNvSpPr txBox="1">
              <a:spLocks/>
            </p:cNvSpPr>
            <p:nvPr userDrawn="1"/>
          </p:nvSpPr>
          <p:spPr>
            <a:xfrm>
              <a:off x="9817944" y="2616963"/>
              <a:ext cx="636994" cy="369332"/>
            </a:xfrm>
            <a:prstGeom prst="rect">
              <a:avLst/>
            </a:prstGeom>
            <a:noFill/>
          </p:spPr>
          <p:txBody>
            <a:bodyPr wrap="none" rtlCol="0" anchor="ctr">
              <a:noAutofit/>
            </a:bodyPr>
            <a:lstStyle/>
            <a:p>
              <a:pPr algn="r"/>
              <a:r>
                <a:rPr lang="en-US" sz="1400" b="1">
                  <a:solidFill>
                    <a:schemeClr val="tx1"/>
                  </a:solidFill>
                </a:rPr>
                <a:t>&lt;P&gt;</a:t>
              </a:r>
            </a:p>
          </p:txBody>
        </p:sp>
        <p:sp>
          <p:nvSpPr>
            <p:cNvPr id="35" name="Textbox"/>
            <p:cNvSpPr txBox="1">
              <a:spLocks/>
            </p:cNvSpPr>
            <p:nvPr userDrawn="1"/>
          </p:nvSpPr>
          <p:spPr>
            <a:xfrm>
              <a:off x="7696160" y="2616963"/>
              <a:ext cx="1257061" cy="369332"/>
            </a:xfrm>
            <a:prstGeom prst="rect">
              <a:avLst/>
            </a:prstGeom>
            <a:noFill/>
          </p:spPr>
          <p:txBody>
            <a:bodyPr wrap="none" rtlCol="0" anchor="ctr">
              <a:noAutofit/>
            </a:bodyPr>
            <a:lstStyle/>
            <a:p>
              <a:pPr algn="l"/>
              <a:r>
                <a:rPr lang="en-US" sz="1400" b="1">
                  <a:solidFill>
                    <a:schemeClr val="tx1"/>
                  </a:solidFill>
                </a:rPr>
                <a:t>&lt;TIMESLOT&gt;</a:t>
              </a:r>
            </a:p>
          </p:txBody>
        </p:sp>
        <p:sp>
          <p:nvSpPr>
            <p:cNvPr id="36" name="Textbox"/>
            <p:cNvSpPr txBox="1">
              <a:spLocks/>
            </p:cNvSpPr>
            <p:nvPr userDrawn="1"/>
          </p:nvSpPr>
          <p:spPr>
            <a:xfrm>
              <a:off x="6209330" y="2616963"/>
              <a:ext cx="1388067" cy="369332"/>
            </a:xfrm>
            <a:prstGeom prst="rect">
              <a:avLst/>
            </a:prstGeom>
            <a:noFill/>
          </p:spPr>
          <p:txBody>
            <a:bodyPr wrap="none" rtlCol="0" anchor="ctr">
              <a:noAutofit/>
            </a:bodyPr>
            <a:lstStyle/>
            <a:p>
              <a:pPr algn="l"/>
              <a:r>
                <a:rPr lang="en-US" sz="1400" b="1">
                  <a:solidFill>
                    <a:schemeClr val="tx1"/>
                  </a:solidFill>
                </a:rPr>
                <a:t>&lt;RESPONSIBLE&gt;</a:t>
              </a:r>
            </a:p>
          </p:txBody>
        </p:sp>
        <p:sp>
          <p:nvSpPr>
            <p:cNvPr id="37" name="Textbox"/>
            <p:cNvSpPr txBox="1">
              <a:spLocks/>
            </p:cNvSpPr>
            <p:nvPr userDrawn="1"/>
          </p:nvSpPr>
          <p:spPr>
            <a:xfrm>
              <a:off x="9043221" y="2616963"/>
              <a:ext cx="684723" cy="369332"/>
            </a:xfrm>
            <a:prstGeom prst="rect">
              <a:avLst/>
            </a:prstGeom>
            <a:noFill/>
          </p:spPr>
          <p:txBody>
            <a:bodyPr wrap="none" rtlCol="0" anchor="ctr">
              <a:noAutofit/>
            </a:bodyPr>
            <a:lstStyle/>
            <a:p>
              <a:pPr algn="l"/>
              <a:r>
                <a:rPr lang="en-US" sz="1400" b="1">
                  <a:solidFill>
                    <a:schemeClr val="tx1"/>
                  </a:solidFill>
                </a:rPr>
                <a:t>&lt;DURATION&gt;</a:t>
              </a:r>
            </a:p>
          </p:txBody>
        </p:sp>
      </p:grpSp>
      <p:grpSp>
        <p:nvGrpSpPr>
          <p:cNvPr id="8" name="SP Agenda Subsection" hidden="1"/>
          <p:cNvGrpSpPr>
            <a:grpSpLocks/>
          </p:cNvGrpSpPr>
          <p:nvPr userDrawn="1"/>
        </p:nvGrpSpPr>
        <p:grpSpPr>
          <a:xfrm>
            <a:off x="853239" y="3148295"/>
            <a:ext cx="8189135" cy="369332"/>
            <a:chOff x="2265804" y="3155687"/>
            <a:chExt cx="8189134" cy="369332"/>
          </a:xfrm>
        </p:grpSpPr>
        <p:sp>
          <p:nvSpPr>
            <p:cNvPr id="39" name="Textbox"/>
            <p:cNvSpPr txBox="1">
              <a:spLocks/>
            </p:cNvSpPr>
            <p:nvPr userDrawn="1"/>
          </p:nvSpPr>
          <p:spPr>
            <a:xfrm>
              <a:off x="2744123" y="3155687"/>
              <a:ext cx="3366444" cy="369332"/>
            </a:xfrm>
            <a:prstGeom prst="rect">
              <a:avLst/>
            </a:prstGeom>
            <a:noFill/>
          </p:spPr>
          <p:txBody>
            <a:bodyPr wrap="square" rtlCol="0" anchor="ctr">
              <a:normAutofit/>
            </a:bodyPr>
            <a:lstStyle/>
            <a:p>
              <a:pPr defTabSz="9334267">
                <a:tabLst>
                  <a:tab pos="9512062" algn="l"/>
                </a:tabLst>
              </a:pPr>
              <a:r>
                <a:rPr lang="en-US" sz="1400">
                  <a:solidFill>
                    <a:schemeClr val="tx1"/>
                  </a:solidFill>
                </a:rPr>
                <a:t>&lt;TEXT&gt;</a:t>
              </a:r>
            </a:p>
          </p:txBody>
        </p:sp>
        <p:sp>
          <p:nvSpPr>
            <p:cNvPr id="40" name="Textbox"/>
            <p:cNvSpPr txBox="1">
              <a:spLocks/>
            </p:cNvSpPr>
            <p:nvPr userDrawn="1"/>
          </p:nvSpPr>
          <p:spPr>
            <a:xfrm>
              <a:off x="2265804" y="3155687"/>
              <a:ext cx="379556" cy="369332"/>
            </a:xfrm>
            <a:prstGeom prst="rect">
              <a:avLst/>
            </a:prstGeom>
            <a:noFill/>
          </p:spPr>
          <p:txBody>
            <a:bodyPr wrap="none" rtlCol="0" anchor="ctr">
              <a:noAutofit/>
            </a:bodyPr>
            <a:lstStyle/>
            <a:p>
              <a:pPr algn="ctr"/>
              <a:r>
                <a:rPr lang="en-US" sz="1400">
                  <a:solidFill>
                    <a:schemeClr val="tx1"/>
                  </a:solidFill>
                </a:rPr>
                <a:t>&lt;N&gt;</a:t>
              </a:r>
            </a:p>
          </p:txBody>
        </p:sp>
        <p:sp>
          <p:nvSpPr>
            <p:cNvPr id="41" name="Textbox"/>
            <p:cNvSpPr txBox="1">
              <a:spLocks/>
            </p:cNvSpPr>
            <p:nvPr userDrawn="1"/>
          </p:nvSpPr>
          <p:spPr>
            <a:xfrm>
              <a:off x="9817944" y="3155687"/>
              <a:ext cx="636994" cy="369332"/>
            </a:xfrm>
            <a:prstGeom prst="rect">
              <a:avLst/>
            </a:prstGeom>
            <a:noFill/>
          </p:spPr>
          <p:txBody>
            <a:bodyPr wrap="none" rtlCol="0" anchor="ctr">
              <a:noAutofit/>
            </a:bodyPr>
            <a:lstStyle/>
            <a:p>
              <a:pPr algn="r"/>
              <a:r>
                <a:rPr lang="en-US" sz="1400">
                  <a:solidFill>
                    <a:schemeClr val="tx1"/>
                  </a:solidFill>
                </a:rPr>
                <a:t>&lt;P&gt;</a:t>
              </a:r>
            </a:p>
          </p:txBody>
        </p:sp>
        <p:sp>
          <p:nvSpPr>
            <p:cNvPr id="42" name="Textbox"/>
            <p:cNvSpPr txBox="1">
              <a:spLocks/>
            </p:cNvSpPr>
            <p:nvPr userDrawn="1"/>
          </p:nvSpPr>
          <p:spPr>
            <a:xfrm>
              <a:off x="7696160" y="3155687"/>
              <a:ext cx="1257061" cy="369332"/>
            </a:xfrm>
            <a:prstGeom prst="rect">
              <a:avLst/>
            </a:prstGeom>
            <a:noFill/>
          </p:spPr>
          <p:txBody>
            <a:bodyPr wrap="none" rtlCol="0" anchor="ctr">
              <a:noAutofit/>
            </a:bodyPr>
            <a:lstStyle/>
            <a:p>
              <a:pPr algn="l"/>
              <a:r>
                <a:rPr lang="en-US" sz="1400">
                  <a:solidFill>
                    <a:schemeClr val="tx1"/>
                  </a:solidFill>
                </a:rPr>
                <a:t>&lt;TIMESLOT&gt;</a:t>
              </a:r>
            </a:p>
          </p:txBody>
        </p:sp>
        <p:sp>
          <p:nvSpPr>
            <p:cNvPr id="43" name="Textbox"/>
            <p:cNvSpPr txBox="1">
              <a:spLocks/>
            </p:cNvSpPr>
            <p:nvPr userDrawn="1"/>
          </p:nvSpPr>
          <p:spPr>
            <a:xfrm>
              <a:off x="6209330" y="3155687"/>
              <a:ext cx="1388067" cy="369332"/>
            </a:xfrm>
            <a:prstGeom prst="rect">
              <a:avLst/>
            </a:prstGeom>
            <a:noFill/>
          </p:spPr>
          <p:txBody>
            <a:bodyPr wrap="none" rtlCol="0" anchor="ctr">
              <a:noAutofit/>
            </a:bodyPr>
            <a:lstStyle/>
            <a:p>
              <a:pPr algn="l"/>
              <a:r>
                <a:rPr lang="en-US" sz="1400">
                  <a:solidFill>
                    <a:schemeClr val="tx1"/>
                  </a:solidFill>
                </a:rPr>
                <a:t>&lt;RESPONSIBLE&gt;</a:t>
              </a:r>
            </a:p>
          </p:txBody>
        </p:sp>
        <p:sp>
          <p:nvSpPr>
            <p:cNvPr id="44" name="Textbox"/>
            <p:cNvSpPr txBox="1">
              <a:spLocks/>
            </p:cNvSpPr>
            <p:nvPr userDrawn="1"/>
          </p:nvSpPr>
          <p:spPr>
            <a:xfrm>
              <a:off x="9043221" y="3155687"/>
              <a:ext cx="684723" cy="369332"/>
            </a:xfrm>
            <a:prstGeom prst="rect">
              <a:avLst/>
            </a:prstGeom>
            <a:noFill/>
          </p:spPr>
          <p:txBody>
            <a:bodyPr wrap="none" rtlCol="0" anchor="ctr">
              <a:noAutofit/>
            </a:bodyPr>
            <a:lstStyle/>
            <a:p>
              <a:pPr algn="l"/>
              <a:r>
                <a:rPr lang="en-US" sz="1400">
                  <a:solidFill>
                    <a:schemeClr val="tx1"/>
                  </a:solidFill>
                </a:rPr>
                <a:t>&lt;DURATION&gt;</a:t>
              </a:r>
            </a:p>
          </p:txBody>
        </p:sp>
      </p:grpSp>
      <p:grpSp>
        <p:nvGrpSpPr>
          <p:cNvPr id="9" name="SP Agenda Subsection Highlight" hidden="1"/>
          <p:cNvGrpSpPr>
            <a:grpSpLocks/>
          </p:cNvGrpSpPr>
          <p:nvPr userDrawn="1"/>
        </p:nvGrpSpPr>
        <p:grpSpPr>
          <a:xfrm>
            <a:off x="853240" y="3679627"/>
            <a:ext cx="8189134" cy="369332"/>
            <a:chOff x="2265804" y="3694411"/>
            <a:chExt cx="8189134" cy="369332"/>
          </a:xfrm>
          <a:solidFill>
            <a:schemeClr val="accent1">
              <a:lumMod val="60000"/>
              <a:lumOff val="40000"/>
            </a:schemeClr>
          </a:solidFill>
        </p:grpSpPr>
        <p:sp>
          <p:nvSpPr>
            <p:cNvPr id="46" name="Textbox"/>
            <p:cNvSpPr txBox="1">
              <a:spLocks/>
            </p:cNvSpPr>
            <p:nvPr userDrawn="1"/>
          </p:nvSpPr>
          <p:spPr>
            <a:xfrm>
              <a:off x="2744123" y="3694411"/>
              <a:ext cx="3366444" cy="369332"/>
            </a:xfrm>
            <a:prstGeom prst="rect">
              <a:avLst/>
            </a:prstGeom>
            <a:noFill/>
          </p:spPr>
          <p:txBody>
            <a:bodyPr wrap="square" rtlCol="0" anchor="ctr">
              <a:normAutofit/>
            </a:bodyPr>
            <a:lstStyle/>
            <a:p>
              <a:pPr defTabSz="9334267">
                <a:tabLst>
                  <a:tab pos="9512062" algn="l"/>
                </a:tabLst>
              </a:pPr>
              <a:r>
                <a:rPr lang="en-US" sz="1400" b="1">
                  <a:solidFill>
                    <a:schemeClr val="tx1"/>
                  </a:solidFill>
                </a:rPr>
                <a:t>&lt;TEXT&gt;</a:t>
              </a:r>
            </a:p>
          </p:txBody>
        </p:sp>
        <p:sp>
          <p:nvSpPr>
            <p:cNvPr id="47" name="Textbox"/>
            <p:cNvSpPr txBox="1">
              <a:spLocks/>
            </p:cNvSpPr>
            <p:nvPr userDrawn="1"/>
          </p:nvSpPr>
          <p:spPr>
            <a:xfrm>
              <a:off x="2265804" y="3694411"/>
              <a:ext cx="379556" cy="369332"/>
            </a:xfrm>
            <a:prstGeom prst="rect">
              <a:avLst/>
            </a:prstGeom>
            <a:noFill/>
          </p:spPr>
          <p:txBody>
            <a:bodyPr wrap="none" rtlCol="0" anchor="ctr">
              <a:noAutofit/>
            </a:bodyPr>
            <a:lstStyle/>
            <a:p>
              <a:pPr algn="ctr"/>
              <a:r>
                <a:rPr lang="en-US" sz="1400" b="1">
                  <a:solidFill>
                    <a:schemeClr val="tx1"/>
                  </a:solidFill>
                </a:rPr>
                <a:t>&lt;N&gt;</a:t>
              </a:r>
            </a:p>
          </p:txBody>
        </p:sp>
        <p:sp>
          <p:nvSpPr>
            <p:cNvPr id="48" name="Textbox"/>
            <p:cNvSpPr txBox="1">
              <a:spLocks/>
            </p:cNvSpPr>
            <p:nvPr userDrawn="1"/>
          </p:nvSpPr>
          <p:spPr>
            <a:xfrm>
              <a:off x="9817944" y="3694411"/>
              <a:ext cx="636994" cy="369332"/>
            </a:xfrm>
            <a:prstGeom prst="rect">
              <a:avLst/>
            </a:prstGeom>
            <a:noFill/>
          </p:spPr>
          <p:txBody>
            <a:bodyPr wrap="none" rtlCol="0" anchor="ctr">
              <a:noAutofit/>
            </a:bodyPr>
            <a:lstStyle/>
            <a:p>
              <a:pPr algn="r"/>
              <a:r>
                <a:rPr lang="en-US" sz="1400" b="1">
                  <a:solidFill>
                    <a:schemeClr val="tx1"/>
                  </a:solidFill>
                </a:rPr>
                <a:t>&lt;P&gt;</a:t>
              </a:r>
            </a:p>
          </p:txBody>
        </p:sp>
        <p:sp>
          <p:nvSpPr>
            <p:cNvPr id="49" name="Textbox"/>
            <p:cNvSpPr txBox="1">
              <a:spLocks/>
            </p:cNvSpPr>
            <p:nvPr userDrawn="1"/>
          </p:nvSpPr>
          <p:spPr>
            <a:xfrm>
              <a:off x="7696160" y="3694411"/>
              <a:ext cx="1257061" cy="369332"/>
            </a:xfrm>
            <a:prstGeom prst="rect">
              <a:avLst/>
            </a:prstGeom>
            <a:noFill/>
          </p:spPr>
          <p:txBody>
            <a:bodyPr wrap="none" rtlCol="0" anchor="ctr">
              <a:noAutofit/>
            </a:bodyPr>
            <a:lstStyle/>
            <a:p>
              <a:pPr algn="l"/>
              <a:r>
                <a:rPr lang="en-US" sz="1400" b="1">
                  <a:solidFill>
                    <a:schemeClr val="tx1"/>
                  </a:solidFill>
                </a:rPr>
                <a:t>&lt;TIMESLOT&gt;</a:t>
              </a:r>
            </a:p>
          </p:txBody>
        </p:sp>
        <p:sp>
          <p:nvSpPr>
            <p:cNvPr id="50" name="Textbox"/>
            <p:cNvSpPr txBox="1">
              <a:spLocks/>
            </p:cNvSpPr>
            <p:nvPr userDrawn="1"/>
          </p:nvSpPr>
          <p:spPr>
            <a:xfrm>
              <a:off x="6209330" y="3694411"/>
              <a:ext cx="1388067" cy="369332"/>
            </a:xfrm>
            <a:prstGeom prst="rect">
              <a:avLst/>
            </a:prstGeom>
            <a:noFill/>
          </p:spPr>
          <p:txBody>
            <a:bodyPr wrap="none" rtlCol="0" anchor="ctr">
              <a:noAutofit/>
            </a:bodyPr>
            <a:lstStyle/>
            <a:p>
              <a:pPr algn="l"/>
              <a:r>
                <a:rPr lang="en-US" sz="1400" b="1">
                  <a:solidFill>
                    <a:schemeClr val="tx1"/>
                  </a:solidFill>
                </a:rPr>
                <a:t>&lt;RESPONSIBLE&gt;</a:t>
              </a:r>
            </a:p>
          </p:txBody>
        </p:sp>
        <p:sp>
          <p:nvSpPr>
            <p:cNvPr id="51" name="Textbox"/>
            <p:cNvSpPr txBox="1">
              <a:spLocks/>
            </p:cNvSpPr>
            <p:nvPr userDrawn="1"/>
          </p:nvSpPr>
          <p:spPr>
            <a:xfrm>
              <a:off x="9043221" y="3694411"/>
              <a:ext cx="684723" cy="369332"/>
            </a:xfrm>
            <a:prstGeom prst="rect">
              <a:avLst/>
            </a:prstGeom>
            <a:noFill/>
          </p:spPr>
          <p:txBody>
            <a:bodyPr wrap="none" rtlCol="0" anchor="ctr">
              <a:noAutofit/>
            </a:bodyPr>
            <a:lstStyle/>
            <a:p>
              <a:pPr algn="l"/>
              <a:r>
                <a:rPr lang="en-US" sz="1400" b="1">
                  <a:solidFill>
                    <a:schemeClr val="tx1"/>
                  </a:solidFill>
                </a:rPr>
                <a:t>&lt;DURATION&gt;</a:t>
              </a:r>
            </a:p>
          </p:txBody>
        </p:sp>
      </p:grpSp>
      <p:sp>
        <p:nvSpPr>
          <p:cNvPr id="2" name="Title">
            <a:extLst>
              <a:ext uri="{FF2B5EF4-FFF2-40B4-BE49-F238E27FC236}">
                <a16:creationId xmlns:a16="http://schemas.microsoft.com/office/drawing/2014/main" id="{AD3FC5EF-E69D-4618-8443-A903DF0604E7}"/>
              </a:ext>
            </a:extLst>
          </p:cNvPr>
          <p:cNvSpPr>
            <a:spLocks noGrp="1"/>
          </p:cNvSpPr>
          <p:nvPr>
            <p:ph type="title" idx="14" hasCustomPrompt="1"/>
          </p:nvPr>
        </p:nvSpPr>
        <p:spPr/>
        <p:txBody>
          <a:bodyPr/>
          <a:lstStyle/>
          <a:p>
            <a:r>
              <a:rPr lang="en-US"/>
              <a:t>Agenda</a:t>
            </a:r>
          </a:p>
        </p:txBody>
      </p:sp>
      <p:sp>
        <p:nvSpPr>
          <p:cNvPr id="38" name="Bar">
            <a:extLst>
              <a:ext uri="{FF2B5EF4-FFF2-40B4-BE49-F238E27FC236}">
                <a16:creationId xmlns:a16="http://schemas.microsoft.com/office/drawing/2014/main" id="{138C5D1F-7025-4361-82C0-442529977361}"/>
              </a:ext>
            </a:extLst>
          </p:cNvPr>
          <p:cNvSpPr/>
          <p:nvPr userDrawn="1"/>
        </p:nvSpPr>
        <p:spPr>
          <a:xfrm>
            <a:off x="385100" y="843885"/>
            <a:ext cx="685711" cy="54864"/>
          </a:xfrm>
          <a:prstGeom prst="rect">
            <a:avLst/>
          </a:prstGeom>
          <a:solidFill>
            <a:srgbClr val="01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421"/>
            <a:endParaRPr lang="en-US" sz="2150">
              <a:solidFill>
                <a:prstClr val="white"/>
              </a:solidFill>
              <a:latin typeface="MetricHPE" panose="020B0503030202060203" pitchFamily="34" charset="-18"/>
            </a:endParaRPr>
          </a:p>
        </p:txBody>
      </p:sp>
      <p:sp>
        <p:nvSpPr>
          <p:cNvPr id="5" name="Footer Placeholder 4">
            <a:extLst>
              <a:ext uri="{FF2B5EF4-FFF2-40B4-BE49-F238E27FC236}">
                <a16:creationId xmlns:a16="http://schemas.microsoft.com/office/drawing/2014/main" id="{28899C94-6C30-92E6-0BC3-CA9B3C40553A}"/>
              </a:ext>
            </a:extLst>
          </p:cNvPr>
          <p:cNvSpPr>
            <a:spLocks noGrp="1"/>
          </p:cNvSpPr>
          <p:nvPr>
            <p:ph type="ftr" sz="quarter" idx="15"/>
          </p:nvPr>
        </p:nvSpPr>
        <p:spPr/>
        <p:txBody>
          <a:bodyPr/>
          <a:lstStyle/>
          <a:p>
            <a:r>
              <a:rPr lang="en-US"/>
              <a:t>Confidential | For Training Purposes Only</a:t>
            </a:r>
          </a:p>
        </p:txBody>
      </p:sp>
      <p:sp>
        <p:nvSpPr>
          <p:cNvPr id="6" name="Slide Number Placeholder 5">
            <a:extLst>
              <a:ext uri="{FF2B5EF4-FFF2-40B4-BE49-F238E27FC236}">
                <a16:creationId xmlns:a16="http://schemas.microsoft.com/office/drawing/2014/main" id="{3A67B66F-DFAE-ABDC-B99B-F27DABC38790}"/>
              </a:ext>
            </a:extLst>
          </p:cNvPr>
          <p:cNvSpPr>
            <a:spLocks noGrp="1"/>
          </p:cNvSpPr>
          <p:nvPr>
            <p:ph type="sldNum" sz="quarter" idx="16"/>
          </p:nvPr>
        </p:nvSpPr>
        <p:spPr/>
        <p:txBody>
          <a:bodyPr/>
          <a:lstStyle/>
          <a:p>
            <a:pPr defTabSz="1088421"/>
            <a:fld id="{104FC826-72BB-4AF1-BA01-A94F7396A7DC}" type="slidenum">
              <a:rPr lang="en-US" smtClean="0"/>
              <a:pPr defTabSz="1088421"/>
              <a:t>‹#›</a:t>
            </a:fld>
            <a:endParaRPr lang="en-US"/>
          </a:p>
        </p:txBody>
      </p:sp>
    </p:spTree>
    <p:custDataLst>
      <p:tags r:id="rId1"/>
    </p:custDataLst>
    <p:extLst>
      <p:ext uri="{BB962C8B-B14F-4D97-AF65-F5344CB8AC3E}">
        <p14:creationId xmlns:p14="http://schemas.microsoft.com/office/powerpoint/2010/main" val="299548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P Divider 1">
    <p:bg>
      <p:bgPr>
        <a:solidFill>
          <a:schemeClr val="bg1"/>
        </a:solidFill>
        <a:effectLst/>
      </p:bgPr>
    </p:bg>
    <p:spTree>
      <p:nvGrpSpPr>
        <p:cNvPr id="1" name=""/>
        <p:cNvGrpSpPr/>
        <p:nvPr/>
      </p:nvGrpSpPr>
      <p:grpSpPr>
        <a:xfrm>
          <a:off x="0" y="0"/>
          <a:ext cx="0" cy="0"/>
          <a:chOff x="0" y="0"/>
          <a:chExt cx="0" cy="0"/>
        </a:xfrm>
      </p:grpSpPr>
      <p:grpSp>
        <p:nvGrpSpPr>
          <p:cNvPr id="71" name="SP Agenda Section" hidden="1">
            <a:extLst>
              <a:ext uri="{FF2B5EF4-FFF2-40B4-BE49-F238E27FC236}">
                <a16:creationId xmlns:a16="http://schemas.microsoft.com/office/drawing/2014/main" id="{91D61CFA-1A29-4B89-8F49-1E216E25DD2B}"/>
              </a:ext>
            </a:extLst>
          </p:cNvPr>
          <p:cNvGrpSpPr>
            <a:grpSpLocks/>
          </p:cNvGrpSpPr>
          <p:nvPr userDrawn="1"/>
        </p:nvGrpSpPr>
        <p:grpSpPr>
          <a:xfrm>
            <a:off x="381000" y="4096092"/>
            <a:ext cx="10080000" cy="369332"/>
            <a:chOff x="1797664" y="2085631"/>
            <a:chExt cx="5940745" cy="369332"/>
          </a:xfrm>
        </p:grpSpPr>
        <p:sp>
          <p:nvSpPr>
            <p:cNvPr id="72" name="Textbox">
              <a:extLst>
                <a:ext uri="{FF2B5EF4-FFF2-40B4-BE49-F238E27FC236}">
                  <a16:creationId xmlns:a16="http://schemas.microsoft.com/office/drawing/2014/main" id="{8BF45C0E-D24F-4800-98B2-20E0A3AC8C3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34267">
                <a:tabLst>
                  <a:tab pos="9512062" algn="l"/>
                </a:tabLst>
              </a:pPr>
              <a:r>
                <a:rPr lang="en-US" sz="3600" b="1">
                  <a:solidFill>
                    <a:schemeClr val="tx1"/>
                  </a:solidFill>
                </a:rPr>
                <a:t>&lt;TEXT&gt;</a:t>
              </a:r>
            </a:p>
          </p:txBody>
        </p:sp>
        <p:sp>
          <p:nvSpPr>
            <p:cNvPr id="73" name="Textbox">
              <a:extLst>
                <a:ext uri="{FF2B5EF4-FFF2-40B4-BE49-F238E27FC236}">
                  <a16:creationId xmlns:a16="http://schemas.microsoft.com/office/drawing/2014/main" id="{B36140C3-09D5-4D3F-906D-270C63E34027}"/>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a:r>
                <a:rPr lang="en-US" sz="3600" b="1">
                  <a:solidFill>
                    <a:schemeClr val="tx1"/>
                  </a:solidFill>
                </a:rPr>
                <a:t>&lt;N&gt;</a:t>
              </a:r>
            </a:p>
          </p:txBody>
        </p:sp>
        <p:sp>
          <p:nvSpPr>
            <p:cNvPr id="74" name="Textbox">
              <a:extLst>
                <a:ext uri="{FF2B5EF4-FFF2-40B4-BE49-F238E27FC236}">
                  <a16:creationId xmlns:a16="http://schemas.microsoft.com/office/drawing/2014/main" id="{871FFF1F-6558-47A3-B57A-1327C25BF06E}"/>
                </a:ext>
              </a:extLst>
            </p:cNvPr>
            <p:cNvSpPr txBox="1">
              <a:spLocks/>
            </p:cNvSpPr>
            <p:nvPr userDrawn="1"/>
          </p:nvSpPr>
          <p:spPr>
            <a:xfrm>
              <a:off x="6912263" y="2085631"/>
              <a:ext cx="0" cy="0"/>
            </a:xfrm>
            <a:prstGeom prst="rect">
              <a:avLst/>
            </a:prstGeom>
            <a:noFill/>
          </p:spPr>
          <p:txBody>
            <a:bodyPr wrap="none" rtlCol="0" anchor="ctr">
              <a:noAutofit/>
            </a:bodyPr>
            <a:lstStyle/>
            <a:p>
              <a:pPr algn="r"/>
              <a:r>
                <a:rPr lang="en-US" sz="1000">
                  <a:solidFill>
                    <a:schemeClr val="bg1"/>
                  </a:solidFill>
                </a:rPr>
                <a:t>&lt;P&gt;</a:t>
              </a:r>
            </a:p>
          </p:txBody>
        </p:sp>
        <p:sp>
          <p:nvSpPr>
            <p:cNvPr id="75" name="Textbox">
              <a:extLst>
                <a:ext uri="{FF2B5EF4-FFF2-40B4-BE49-F238E27FC236}">
                  <a16:creationId xmlns:a16="http://schemas.microsoft.com/office/drawing/2014/main" id="{98FFC8B2-AAEA-4B46-BACD-C8587958201A}"/>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1000">
                  <a:solidFill>
                    <a:schemeClr val="bg1"/>
                  </a:solidFill>
                </a:rPr>
                <a:t>&lt;TIMESLOT&gt;</a:t>
              </a:r>
            </a:p>
          </p:txBody>
        </p:sp>
        <p:sp>
          <p:nvSpPr>
            <p:cNvPr id="76" name="Textbox">
              <a:extLst>
                <a:ext uri="{FF2B5EF4-FFF2-40B4-BE49-F238E27FC236}">
                  <a16:creationId xmlns:a16="http://schemas.microsoft.com/office/drawing/2014/main" id="{0E8F7A35-E5F6-48B1-BC2B-4D8D2886AA71}"/>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1000">
                  <a:solidFill>
                    <a:schemeClr val="bg1"/>
                  </a:solidFill>
                </a:rPr>
                <a:t>&lt;RESPONSIBLE&gt;</a:t>
              </a:r>
            </a:p>
          </p:txBody>
        </p:sp>
        <p:sp>
          <p:nvSpPr>
            <p:cNvPr id="77" name="Textbox">
              <a:extLst>
                <a:ext uri="{FF2B5EF4-FFF2-40B4-BE49-F238E27FC236}">
                  <a16:creationId xmlns:a16="http://schemas.microsoft.com/office/drawing/2014/main" id="{D42D33A2-C40A-44B6-BE0C-4D7653C496BC}"/>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1000">
                  <a:solidFill>
                    <a:schemeClr val="bg1"/>
                  </a:solidFill>
                </a:rPr>
                <a:t>&lt;DURATION&gt;</a:t>
              </a:r>
            </a:p>
          </p:txBody>
        </p:sp>
      </p:grpSp>
      <p:sp>
        <p:nvSpPr>
          <p:cNvPr id="31" name="SP Agenda Notice" hidden="1"/>
          <p:cNvSpPr>
            <a:spLocks noGrp="1"/>
          </p:cNvSpPr>
          <p:nvPr>
            <p:ph sz="quarter" idx="13" hasCustomPrompt="1"/>
          </p:nvPr>
        </p:nvSpPr>
        <p:spPr>
          <a:xfrm>
            <a:off x="12344400" y="48315"/>
            <a:ext cx="3103200" cy="0"/>
          </a:xfrm>
          <a:prstGeom prst="rect">
            <a:avLst/>
          </a:prstGeom>
          <a:solidFill>
            <a:schemeClr val="accent2"/>
          </a:solidFill>
        </p:spPr>
        <p:txBody>
          <a:bodyPr>
            <a:noAutofit/>
          </a:bodyPr>
          <a:lstStyle>
            <a:lvl1pPr marL="0" indent="0">
              <a:buFontTx/>
              <a:buNone/>
              <a:defRPr sz="800" b="0" i="0" baseline="0">
                <a:solidFill>
                  <a:schemeClr val="tx1"/>
                </a:solidFill>
              </a:defRPr>
            </a:lvl1pPr>
            <a:lvl2pPr marL="172641" marR="0" indent="-171450" algn="l" defTabSz="684593" rtl="0" eaLnBrk="1" fontAlgn="base" latinLnBrk="0" hangingPunct="1">
              <a:lnSpc>
                <a:spcPct val="100000"/>
              </a:lnSpc>
              <a:spcBef>
                <a:spcPct val="0"/>
              </a:spcBef>
              <a:spcAft>
                <a:spcPts val="0"/>
              </a:spcAft>
              <a:buClrTx/>
              <a:buSzTx/>
              <a:buFont typeface="Arial" panose="020B0604020202020204" pitchFamily="34" charset="0"/>
              <a:buChar char="•"/>
              <a:tabLst/>
              <a:defRPr sz="800" baseline="0">
                <a:solidFill>
                  <a:schemeClr val="tx1"/>
                </a:solidFill>
              </a:defRPr>
            </a:lvl2pPr>
            <a:lvl3pPr>
              <a:defRPr sz="900"/>
            </a:lvl3pPr>
            <a:lvl4pPr>
              <a:defRPr sz="900"/>
            </a:lvl4pPr>
            <a:lvl5pPr>
              <a:defRPr sz="900"/>
            </a:lvl5pPr>
          </a:lstStyle>
          <a:p>
            <a:pPr lvl="0"/>
            <a:r>
              <a:rPr lang="en-US" noProof="0"/>
              <a:t>This is the </a:t>
            </a:r>
            <a:r>
              <a:rPr lang="en-US" noProof="0" err="1"/>
              <a:t>SlideProof</a:t>
            </a:r>
            <a:r>
              <a:rPr lang="en-US" noProof="0"/>
              <a:t> Agenda Layout</a:t>
            </a:r>
          </a:p>
          <a:p>
            <a:pPr lvl="0"/>
            <a:r>
              <a:rPr lang="en-US" noProof="0"/>
              <a:t>http://www.veodin.com/slideproof/manual/agenda/</a:t>
            </a:r>
          </a:p>
          <a:p>
            <a:pPr lvl="0"/>
            <a:r>
              <a:rPr lang="en-US" noProof="0"/>
              <a:t>Use the Selection Pane (Alt+F10) to make the hidden shapes of the Agenda visible. Make sure you group them again after editing and rename them with </a:t>
            </a:r>
            <a:r>
              <a:rPr lang="en-US" noProof="0" err="1"/>
              <a:t>SlideProof</a:t>
            </a:r>
            <a:r>
              <a:rPr lang="en-US" noProof="0"/>
              <a:t> &gt; Agenda &gt; Rename Agenda Groups</a:t>
            </a:r>
          </a:p>
          <a:p>
            <a:pPr lvl="0"/>
            <a:r>
              <a:rPr lang="en-US" noProof="0"/>
              <a:t>Expected group names are:</a:t>
            </a:r>
          </a:p>
          <a:p>
            <a:pPr lvl="1"/>
            <a:endParaRPr lang="en-US" noProof="0"/>
          </a:p>
          <a:p>
            <a:pPr lvl="1"/>
            <a:r>
              <a:rPr lang="en-US" noProof="0"/>
              <a:t>SP Agenda Section - Mandatory</a:t>
            </a:r>
          </a:p>
          <a:p>
            <a:pPr lvl="1"/>
            <a:r>
              <a:rPr lang="en-US" noProof="0"/>
              <a:t>SP Agenda Section Highlight - Highlight the current section</a:t>
            </a:r>
          </a:p>
          <a:p>
            <a:pPr lvl="1"/>
            <a:r>
              <a:rPr lang="en-US" noProof="0"/>
              <a:t>SP Agenda Subsection - Mandatory if showing subsections</a:t>
            </a:r>
          </a:p>
          <a:p>
            <a:pPr lvl="1"/>
            <a:r>
              <a:rPr lang="en-US" noProof="0"/>
              <a:t>SP Agenda Subsection Highlight - Highlight the current subsection</a:t>
            </a:r>
          </a:p>
          <a:p>
            <a:pPr lvl="0"/>
            <a:r>
              <a:rPr lang="en-US" noProof="0"/>
              <a:t>Any shapes or images inside the groups will appear on the agenda pages. This notice (SP Agenda Notice) will not appear on the agenda pages.</a:t>
            </a:r>
          </a:p>
          <a:p>
            <a:pPr lvl="0"/>
            <a:r>
              <a:rPr lang="en-US" noProof="0"/>
              <a:t>Valid text placeholders are:</a:t>
            </a:r>
          </a:p>
          <a:p>
            <a:pPr lvl="1"/>
            <a:endParaRPr lang="en-US" noProof="0"/>
          </a:p>
          <a:p>
            <a:pPr lvl="1"/>
            <a:r>
              <a:rPr lang="en-US" noProof="0"/>
              <a:t>Section number:</a:t>
            </a:r>
          </a:p>
          <a:p>
            <a:pPr lvl="1"/>
            <a:r>
              <a:rPr lang="en-US" noProof="0"/>
              <a:t>&lt;N&gt; for Arabic number 1, 2, 3</a:t>
            </a:r>
          </a:p>
          <a:p>
            <a:pPr lvl="1"/>
            <a:r>
              <a:rPr lang="en-US" noProof="0"/>
              <a:t>&lt;R&gt; for Roman numeral I, II, III</a:t>
            </a:r>
          </a:p>
          <a:p>
            <a:pPr lvl="1"/>
            <a:r>
              <a:rPr lang="en-US" noProof="0"/>
              <a:t>&lt;RL&gt; for lower-case Roman numeral </a:t>
            </a:r>
            <a:r>
              <a:rPr lang="en-US" noProof="0" err="1"/>
              <a:t>i</a:t>
            </a:r>
            <a:r>
              <a:rPr lang="en-US" noProof="0"/>
              <a:t>, ii, iii</a:t>
            </a:r>
          </a:p>
          <a:p>
            <a:pPr lvl="1"/>
            <a:r>
              <a:rPr lang="en-US" noProof="0"/>
              <a:t>&lt;A&gt; for alphabetic character A, B, C</a:t>
            </a:r>
          </a:p>
          <a:p>
            <a:pPr lvl="1"/>
            <a:r>
              <a:rPr lang="en-US" noProof="0"/>
              <a:t>&lt;AL&gt; for lower-case Alphabetic character</a:t>
            </a:r>
          </a:p>
          <a:p>
            <a:pPr lvl="1"/>
            <a:r>
              <a:rPr lang="en-US" noProof="0"/>
              <a:t>&lt;TEXT&gt;</a:t>
            </a:r>
          </a:p>
          <a:p>
            <a:pPr lvl="1"/>
            <a:r>
              <a:rPr lang="en-US" noProof="0"/>
              <a:t>&lt;RESPONSIBLE&gt;</a:t>
            </a:r>
          </a:p>
          <a:p>
            <a:pPr lvl="1"/>
            <a:r>
              <a:rPr lang="en-US" noProof="0"/>
              <a:t>&lt;TIMESLOT&gt;</a:t>
            </a:r>
          </a:p>
          <a:p>
            <a:pPr lvl="1"/>
            <a:r>
              <a:rPr lang="en-US" noProof="0"/>
              <a:t>&lt;DURATION&gt; for duration</a:t>
            </a:r>
          </a:p>
          <a:p>
            <a:pPr lvl="1"/>
            <a:r>
              <a:rPr lang="en-US" noProof="0"/>
              <a:t>&lt;P&gt; for page number</a:t>
            </a:r>
          </a:p>
          <a:p>
            <a:pPr lvl="0"/>
            <a:r>
              <a:rPr lang="en-US" noProof="0"/>
              <a:t>If you want the agenda to be vertically centered on each Agenda slide, rename this layout to:</a:t>
            </a:r>
          </a:p>
          <a:p>
            <a:pPr lvl="1"/>
            <a:endParaRPr lang="en-US" noProof="0"/>
          </a:p>
          <a:p>
            <a:pPr lvl="1"/>
            <a:r>
              <a:rPr lang="en-US" noProof="0"/>
              <a:t>SP Agenda Vertical</a:t>
            </a:r>
          </a:p>
        </p:txBody>
      </p:sp>
      <p:grpSp>
        <p:nvGrpSpPr>
          <p:cNvPr id="78" name="SP Agenda Subsection" hidden="1">
            <a:extLst>
              <a:ext uri="{FF2B5EF4-FFF2-40B4-BE49-F238E27FC236}">
                <a16:creationId xmlns:a16="http://schemas.microsoft.com/office/drawing/2014/main" id="{3CDEAECC-3C3D-40DC-8048-05157150AD6E}"/>
              </a:ext>
            </a:extLst>
          </p:cNvPr>
          <p:cNvGrpSpPr>
            <a:grpSpLocks/>
          </p:cNvGrpSpPr>
          <p:nvPr userDrawn="1"/>
        </p:nvGrpSpPr>
        <p:grpSpPr>
          <a:xfrm>
            <a:off x="381000" y="4096092"/>
            <a:ext cx="10080000" cy="369332"/>
            <a:chOff x="1797664" y="2085631"/>
            <a:chExt cx="5940745" cy="369332"/>
          </a:xfrm>
        </p:grpSpPr>
        <p:sp>
          <p:nvSpPr>
            <p:cNvPr id="79" name="Textbox">
              <a:extLst>
                <a:ext uri="{FF2B5EF4-FFF2-40B4-BE49-F238E27FC236}">
                  <a16:creationId xmlns:a16="http://schemas.microsoft.com/office/drawing/2014/main" id="{584D4FFB-892A-49C8-973F-893B258E19B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34267">
                <a:tabLst>
                  <a:tab pos="9512062" algn="l"/>
                </a:tabLst>
              </a:pPr>
              <a:r>
                <a:rPr lang="en-US" sz="3600" b="1">
                  <a:solidFill>
                    <a:schemeClr val="tx1"/>
                  </a:solidFill>
                </a:rPr>
                <a:t>&lt;TEXT&gt;</a:t>
              </a:r>
            </a:p>
          </p:txBody>
        </p:sp>
        <p:sp>
          <p:nvSpPr>
            <p:cNvPr id="80" name="Textbox">
              <a:extLst>
                <a:ext uri="{FF2B5EF4-FFF2-40B4-BE49-F238E27FC236}">
                  <a16:creationId xmlns:a16="http://schemas.microsoft.com/office/drawing/2014/main" id="{BB144044-4B4E-495D-8D8D-9D01BCCA9A24}"/>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a:r>
                <a:rPr lang="en-US" sz="3600" b="1">
                  <a:solidFill>
                    <a:schemeClr val="tx1"/>
                  </a:solidFill>
                </a:rPr>
                <a:t>&lt;N&gt;</a:t>
              </a:r>
            </a:p>
          </p:txBody>
        </p:sp>
        <p:sp>
          <p:nvSpPr>
            <p:cNvPr id="81" name="Textbox">
              <a:extLst>
                <a:ext uri="{FF2B5EF4-FFF2-40B4-BE49-F238E27FC236}">
                  <a16:creationId xmlns:a16="http://schemas.microsoft.com/office/drawing/2014/main" id="{72849E41-8C22-4F28-A058-02BC25DF49BB}"/>
                </a:ext>
              </a:extLst>
            </p:cNvPr>
            <p:cNvSpPr txBox="1">
              <a:spLocks/>
            </p:cNvSpPr>
            <p:nvPr userDrawn="1"/>
          </p:nvSpPr>
          <p:spPr>
            <a:xfrm>
              <a:off x="6912263" y="2086339"/>
              <a:ext cx="0" cy="0"/>
            </a:xfrm>
            <a:prstGeom prst="rect">
              <a:avLst/>
            </a:prstGeom>
            <a:noFill/>
          </p:spPr>
          <p:txBody>
            <a:bodyPr wrap="none" rtlCol="0" anchor="ctr">
              <a:noAutofit/>
            </a:bodyPr>
            <a:lstStyle/>
            <a:p>
              <a:pPr algn="r"/>
              <a:r>
                <a:rPr lang="en-US" sz="1000" b="1">
                  <a:solidFill>
                    <a:schemeClr val="bg1"/>
                  </a:solidFill>
                </a:rPr>
                <a:t>&lt;P&gt;</a:t>
              </a:r>
            </a:p>
          </p:txBody>
        </p:sp>
        <p:sp>
          <p:nvSpPr>
            <p:cNvPr id="82" name="Textbox">
              <a:extLst>
                <a:ext uri="{FF2B5EF4-FFF2-40B4-BE49-F238E27FC236}">
                  <a16:creationId xmlns:a16="http://schemas.microsoft.com/office/drawing/2014/main" id="{CA1BEB0B-B88B-4782-BF66-3BC90122CA1F}"/>
                </a:ext>
              </a:extLst>
            </p:cNvPr>
            <p:cNvSpPr txBox="1">
              <a:spLocks/>
            </p:cNvSpPr>
            <p:nvPr userDrawn="1"/>
          </p:nvSpPr>
          <p:spPr>
            <a:xfrm>
              <a:off x="6912263" y="2086339"/>
              <a:ext cx="0" cy="0"/>
            </a:xfrm>
            <a:prstGeom prst="rect">
              <a:avLst/>
            </a:prstGeom>
            <a:noFill/>
          </p:spPr>
          <p:txBody>
            <a:bodyPr wrap="none" rtlCol="0" anchor="ctr">
              <a:noAutofit/>
            </a:bodyPr>
            <a:lstStyle/>
            <a:p>
              <a:pPr algn="l"/>
              <a:r>
                <a:rPr lang="en-US" sz="1000" b="1">
                  <a:solidFill>
                    <a:schemeClr val="bg1"/>
                  </a:solidFill>
                </a:rPr>
                <a:t>&lt;TIMESLOT&gt;</a:t>
              </a:r>
            </a:p>
          </p:txBody>
        </p:sp>
        <p:sp>
          <p:nvSpPr>
            <p:cNvPr id="83" name="Textbox">
              <a:extLst>
                <a:ext uri="{FF2B5EF4-FFF2-40B4-BE49-F238E27FC236}">
                  <a16:creationId xmlns:a16="http://schemas.microsoft.com/office/drawing/2014/main" id="{2488CE60-C0C7-4375-8E28-316DE55D3DE1}"/>
                </a:ext>
              </a:extLst>
            </p:cNvPr>
            <p:cNvSpPr txBox="1">
              <a:spLocks/>
            </p:cNvSpPr>
            <p:nvPr userDrawn="1"/>
          </p:nvSpPr>
          <p:spPr>
            <a:xfrm>
              <a:off x="6912263" y="2086339"/>
              <a:ext cx="0" cy="0"/>
            </a:xfrm>
            <a:prstGeom prst="rect">
              <a:avLst/>
            </a:prstGeom>
            <a:noFill/>
          </p:spPr>
          <p:txBody>
            <a:bodyPr wrap="none" rtlCol="0" anchor="ctr">
              <a:noAutofit/>
            </a:bodyPr>
            <a:lstStyle/>
            <a:p>
              <a:pPr algn="l"/>
              <a:r>
                <a:rPr lang="en-US" sz="1000" b="1">
                  <a:solidFill>
                    <a:schemeClr val="bg1"/>
                  </a:solidFill>
                </a:rPr>
                <a:t>&lt;RESPONSIBLE&gt;</a:t>
              </a:r>
            </a:p>
          </p:txBody>
        </p:sp>
        <p:sp>
          <p:nvSpPr>
            <p:cNvPr id="84" name="Textbox">
              <a:extLst>
                <a:ext uri="{FF2B5EF4-FFF2-40B4-BE49-F238E27FC236}">
                  <a16:creationId xmlns:a16="http://schemas.microsoft.com/office/drawing/2014/main" id="{FDCF7982-797D-46DB-BA8C-F96B93FBBFAF}"/>
                </a:ext>
              </a:extLst>
            </p:cNvPr>
            <p:cNvSpPr txBox="1">
              <a:spLocks/>
            </p:cNvSpPr>
            <p:nvPr userDrawn="1"/>
          </p:nvSpPr>
          <p:spPr>
            <a:xfrm>
              <a:off x="6912263" y="2086339"/>
              <a:ext cx="0" cy="0"/>
            </a:xfrm>
            <a:prstGeom prst="rect">
              <a:avLst/>
            </a:prstGeom>
            <a:noFill/>
          </p:spPr>
          <p:txBody>
            <a:bodyPr wrap="none" rtlCol="0" anchor="ctr">
              <a:noAutofit/>
            </a:bodyPr>
            <a:lstStyle/>
            <a:p>
              <a:pPr algn="l"/>
              <a:r>
                <a:rPr lang="en-US" sz="1000" b="1">
                  <a:solidFill>
                    <a:schemeClr val="bg1"/>
                  </a:solidFill>
                </a:rPr>
                <a:t>&lt;DURATION&gt;</a:t>
              </a:r>
            </a:p>
          </p:txBody>
        </p:sp>
      </p:grpSp>
      <p:sp>
        <p:nvSpPr>
          <p:cNvPr id="2" name="Footer Placeholder 1">
            <a:extLst>
              <a:ext uri="{FF2B5EF4-FFF2-40B4-BE49-F238E27FC236}">
                <a16:creationId xmlns:a16="http://schemas.microsoft.com/office/drawing/2014/main" id="{E3D72553-0801-3AB5-2F78-ACB53512C236}"/>
              </a:ext>
            </a:extLst>
          </p:cNvPr>
          <p:cNvSpPr>
            <a:spLocks noGrp="1"/>
          </p:cNvSpPr>
          <p:nvPr>
            <p:ph type="ftr" sz="quarter" idx="14"/>
          </p:nvPr>
        </p:nvSpPr>
        <p:spPr/>
        <p:txBody>
          <a:bodyPr/>
          <a:lstStyle/>
          <a:p>
            <a:r>
              <a:rPr lang="en-US"/>
              <a:t>Confidential | For Training Purposes Only</a:t>
            </a:r>
          </a:p>
        </p:txBody>
      </p:sp>
      <p:sp>
        <p:nvSpPr>
          <p:cNvPr id="3" name="Slide Number Placeholder 2">
            <a:extLst>
              <a:ext uri="{FF2B5EF4-FFF2-40B4-BE49-F238E27FC236}">
                <a16:creationId xmlns:a16="http://schemas.microsoft.com/office/drawing/2014/main" id="{3EFD5F42-1206-173F-F928-0450FE74DE8D}"/>
              </a:ext>
            </a:extLst>
          </p:cNvPr>
          <p:cNvSpPr>
            <a:spLocks noGrp="1"/>
          </p:cNvSpPr>
          <p:nvPr>
            <p:ph type="sldNum" sz="quarter" idx="15"/>
          </p:nvPr>
        </p:nvSpPr>
        <p:spPr/>
        <p:txBody>
          <a:bodyPr/>
          <a:lstStyle/>
          <a:p>
            <a:pPr defTabSz="1088421"/>
            <a:fld id="{104FC826-72BB-4AF1-BA01-A94F7396A7DC}" type="slidenum">
              <a:rPr lang="en-US" smtClean="0"/>
              <a:pPr defTabSz="1088421"/>
              <a:t>‹#›</a:t>
            </a:fld>
            <a:endParaRPr lang="en-US"/>
          </a:p>
        </p:txBody>
      </p:sp>
    </p:spTree>
    <p:custDataLst>
      <p:tags r:id="rId1"/>
    </p:custDataLst>
    <p:extLst>
      <p:ext uri="{BB962C8B-B14F-4D97-AF65-F5344CB8AC3E}">
        <p14:creationId xmlns:p14="http://schemas.microsoft.com/office/powerpoint/2010/main" val="42442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F759ED98-483C-42F4-AA52-F2F638877580}"/>
              </a:ext>
            </a:extLst>
          </p:cNvPr>
          <p:cNvSpPr>
            <a:spLocks noGrp="1"/>
          </p:cNvSpPr>
          <p:nvPr>
            <p:ph type="sldNum" sz="quarter" idx="4"/>
          </p:nvPr>
        </p:nvSpPr>
        <p:spPr>
          <a:xfrm>
            <a:off x="11202856" y="6301811"/>
            <a:ext cx="684344" cy="365125"/>
          </a:xfrm>
          <a:prstGeom prst="rect">
            <a:avLst/>
          </a:prstGeom>
        </p:spPr>
        <p:txBody>
          <a:bodyPr vert="horz" lIns="91440" tIns="45720" rIns="91440" bIns="45720" rtlCol="0" anchor="ctr"/>
          <a:lstStyle>
            <a:lvl1pPr marL="205699" indent="-205699" algn="l">
              <a:lnSpc>
                <a:spcPct val="90000"/>
              </a:lnSpc>
              <a:buSzPct val="120000"/>
              <a:buFontTx/>
              <a:buBlip>
                <a:blip r:embed="rId51"/>
              </a:buBlip>
              <a:defRPr sz="2000" kern="1200" cap="all" normalizeH="0" baseline="10000">
                <a:solidFill>
                  <a:schemeClr val="tx1"/>
                </a:solidFill>
                <a:latin typeface="+mn-lt"/>
              </a:defRPr>
            </a:lvl1pPr>
          </a:lstStyle>
          <a:p>
            <a:pPr defTabSz="1088421"/>
            <a:fld id="{104FC826-72BB-4AF1-BA01-A94F7396A7DC}" type="slidenum">
              <a:rPr lang="en-US" smtClean="0"/>
              <a:pPr defTabSz="1088421"/>
              <a:t>‹#›</a:t>
            </a:fld>
            <a:endParaRPr lang="en-US"/>
          </a:p>
        </p:txBody>
      </p:sp>
      <p:sp>
        <p:nvSpPr>
          <p:cNvPr id="8" name="Footer Placeholder">
            <a:extLst>
              <a:ext uri="{FF2B5EF4-FFF2-40B4-BE49-F238E27FC236}">
                <a16:creationId xmlns:a16="http://schemas.microsoft.com/office/drawing/2014/main" id="{58400D4D-D383-483A-A797-47C73BC11038}"/>
              </a:ext>
            </a:extLst>
          </p:cNvPr>
          <p:cNvSpPr>
            <a:spLocks noGrp="1"/>
          </p:cNvSpPr>
          <p:nvPr>
            <p:ph type="ftr" sz="quarter" idx="3"/>
          </p:nvPr>
        </p:nvSpPr>
        <p:spPr>
          <a:xfrm>
            <a:off x="3721696" y="6129337"/>
            <a:ext cx="7481160" cy="411581"/>
          </a:xfrm>
          <a:prstGeom prst="rect">
            <a:avLst/>
          </a:prstGeom>
        </p:spPr>
        <p:txBody>
          <a:bodyPr vert="horz" lIns="90000" tIns="0" rIns="90000" bIns="0" rtlCol="0" anchor="b"/>
          <a:lstStyle>
            <a:lvl1pPr algn="r">
              <a:lnSpc>
                <a:spcPct val="90000"/>
              </a:lnSpc>
              <a:defRPr sz="1200" cap="none" baseline="0">
                <a:solidFill>
                  <a:schemeClr val="tx1"/>
                </a:solidFill>
                <a:latin typeface="+mn-lt"/>
              </a:defRPr>
            </a:lvl1pPr>
          </a:lstStyle>
          <a:p>
            <a:r>
              <a:rPr lang="en-US"/>
              <a:t>Confidential | For Training Purposes Only</a:t>
            </a:r>
          </a:p>
        </p:txBody>
      </p:sp>
      <p:sp>
        <p:nvSpPr>
          <p:cNvPr id="17" name="Element">
            <a:extLst>
              <a:ext uri="{FF2B5EF4-FFF2-40B4-BE49-F238E27FC236}">
                <a16:creationId xmlns:a16="http://schemas.microsoft.com/office/drawing/2014/main" id="{C38F67B8-84E4-471A-83C2-5829945DB925}"/>
              </a:ext>
            </a:extLst>
          </p:cNvPr>
          <p:cNvSpPr>
            <a:spLocks noChangeAspect="1"/>
          </p:cNvSpPr>
          <p:nvPr/>
        </p:nvSpPr>
        <p:spPr>
          <a:xfrm>
            <a:off x="381000" y="6246577"/>
            <a:ext cx="951511" cy="272927"/>
          </a:xfrm>
          <a:custGeom>
            <a:avLst/>
            <a:gdLst>
              <a:gd name="connsiteX0" fmla="*/ 0 w 951511"/>
              <a:gd name="connsiteY0" fmla="*/ 0 h 272927"/>
              <a:gd name="connsiteX1" fmla="*/ 0 w 951511"/>
              <a:gd name="connsiteY1" fmla="*/ 272927 h 272927"/>
              <a:gd name="connsiteX2" fmla="*/ 0 w 951511"/>
              <a:gd name="connsiteY2" fmla="*/ 272927 h 272927"/>
              <a:gd name="connsiteX3" fmla="*/ 951511 w 951511"/>
              <a:gd name="connsiteY3" fmla="*/ 272927 h 272927"/>
              <a:gd name="connsiteX4" fmla="*/ 951511 w 951511"/>
              <a:gd name="connsiteY4" fmla="*/ 0 h 272927"/>
              <a:gd name="connsiteX5" fmla="*/ 0 w 951511"/>
              <a:gd name="connsiteY5" fmla="*/ 0 h 272927"/>
              <a:gd name="connsiteX6" fmla="*/ 891783 w 951511"/>
              <a:gd name="connsiteY6" fmla="*/ 214028 h 272927"/>
              <a:gd name="connsiteX7" fmla="*/ 59729 w 951511"/>
              <a:gd name="connsiteY7" fmla="*/ 214028 h 272927"/>
              <a:gd name="connsiteX8" fmla="*/ 59729 w 951511"/>
              <a:gd name="connsiteY8" fmla="*/ 59729 h 272927"/>
              <a:gd name="connsiteX9" fmla="*/ 892612 w 951511"/>
              <a:gd name="connsiteY9" fmla="*/ 59729 h 272927"/>
              <a:gd name="connsiteX10" fmla="*/ 892612 w 951511"/>
              <a:gd name="connsiteY10" fmla="*/ 214028 h 27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1511" h="272927">
                <a:moveTo>
                  <a:pt x="0" y="0"/>
                </a:moveTo>
                <a:lnTo>
                  <a:pt x="0" y="272927"/>
                </a:lnTo>
                <a:lnTo>
                  <a:pt x="0" y="272927"/>
                </a:lnTo>
                <a:lnTo>
                  <a:pt x="951511" y="272927"/>
                </a:lnTo>
                <a:lnTo>
                  <a:pt x="951511" y="0"/>
                </a:lnTo>
                <a:lnTo>
                  <a:pt x="0" y="0"/>
                </a:lnTo>
                <a:close/>
                <a:moveTo>
                  <a:pt x="891783" y="214028"/>
                </a:moveTo>
                <a:lnTo>
                  <a:pt x="59729" y="214028"/>
                </a:lnTo>
                <a:lnTo>
                  <a:pt x="59729" y="59729"/>
                </a:lnTo>
                <a:lnTo>
                  <a:pt x="892612" y="59729"/>
                </a:lnTo>
                <a:lnTo>
                  <a:pt x="892612" y="214028"/>
                </a:lnTo>
                <a:close/>
              </a:path>
            </a:pathLst>
          </a:custGeom>
          <a:solidFill>
            <a:srgbClr val="01A982"/>
          </a:solidFill>
          <a:ln w="8283" cap="flat">
            <a:noFill/>
            <a:prstDash val="solid"/>
            <a:miter/>
          </a:ln>
        </p:spPr>
        <p:txBody>
          <a:bodyPr rtlCol="0" anchor="ctr"/>
          <a:lstStyle/>
          <a:p>
            <a:endParaRPr lang="en-US"/>
          </a:p>
        </p:txBody>
      </p:sp>
      <p:sp>
        <p:nvSpPr>
          <p:cNvPr id="3" name="Text Placeholder"/>
          <p:cNvSpPr>
            <a:spLocks noGrp="1"/>
          </p:cNvSpPr>
          <p:nvPr>
            <p:ph type="body" idx="1"/>
          </p:nvPr>
        </p:nvSpPr>
        <p:spPr>
          <a:xfrm>
            <a:off x="285909" y="998682"/>
            <a:ext cx="11498104" cy="4571999"/>
          </a:xfrm>
          <a:prstGeom prst="rect">
            <a:avLst/>
          </a:prstGeom>
          <a:ln w="57150">
            <a:noFill/>
            <a:miter lim="800000"/>
          </a:ln>
        </p:spPr>
        <p:txBody>
          <a:bodyPr vert="horz" lIns="91440" tIns="91440" rIns="91440"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p:cNvSpPr>
            <a:spLocks noGrp="1"/>
          </p:cNvSpPr>
          <p:nvPr>
            <p:ph type="title"/>
          </p:nvPr>
        </p:nvSpPr>
        <p:spPr>
          <a:xfrm>
            <a:off x="285743" y="391852"/>
            <a:ext cx="11498270" cy="401362"/>
          </a:xfrm>
          <a:prstGeom prst="rect">
            <a:avLst/>
          </a:prstGeom>
          <a:ln w="57150">
            <a:noFill/>
            <a:miter lim="800000"/>
          </a:ln>
        </p:spPr>
        <p:txBody>
          <a:bodyPr vert="horz" lIns="91440" tIns="91440" rIns="91440" bIns="91440" rtlCol="0" anchor="ctr" anchorCtr="0">
            <a:noAutofit/>
          </a:bodyPr>
          <a:lstStyle/>
          <a:p>
            <a:r>
              <a:rPr lang="en-US"/>
              <a:t>Click to edit Master title style</a:t>
            </a:r>
          </a:p>
        </p:txBody>
      </p:sp>
    </p:spTree>
    <p:extLst>
      <p:ext uri="{BB962C8B-B14F-4D97-AF65-F5344CB8AC3E}">
        <p14:creationId xmlns:p14="http://schemas.microsoft.com/office/powerpoint/2010/main" val="1683658382"/>
      </p:ext>
    </p:extLst>
  </p:cSld>
  <p:clrMap bg1="lt1" tx1="dk1" bg2="lt2" tx2="dk2" accent1="accent1" accent2="accent2" accent3="accent3" accent4="accent4" accent5="accent5" accent6="accent6" hlink="hlink" folHlink="folHlink"/>
  <p:sldLayoutIdLst>
    <p:sldLayoutId id="2147483660" r:id="rId1"/>
    <p:sldLayoutId id="2147483761" r:id="rId2"/>
    <p:sldLayoutId id="2147483696" r:id="rId3"/>
    <p:sldLayoutId id="2147483695" r:id="rId4"/>
    <p:sldLayoutId id="2147483702" r:id="rId5"/>
    <p:sldLayoutId id="2147483701" r:id="rId6"/>
    <p:sldLayoutId id="2147483705" r:id="rId7"/>
    <p:sldLayoutId id="2147483661" r:id="rId8"/>
    <p:sldLayoutId id="2147483662" r:id="rId9"/>
    <p:sldLayoutId id="2147483663" r:id="rId10"/>
    <p:sldLayoutId id="2147483685" r:id="rId11"/>
    <p:sldLayoutId id="2147483686" r:id="rId12"/>
    <p:sldLayoutId id="2147483666" r:id="rId13"/>
    <p:sldLayoutId id="2147483756" r:id="rId14"/>
    <p:sldLayoutId id="2147483668" r:id="rId15"/>
    <p:sldLayoutId id="2147483669" r:id="rId16"/>
    <p:sldLayoutId id="2147483652" r:id="rId17"/>
    <p:sldLayoutId id="2147483698" r:id="rId18"/>
    <p:sldLayoutId id="2147483755" r:id="rId19"/>
    <p:sldLayoutId id="2147483670" r:id="rId20"/>
    <p:sldLayoutId id="2147483671" r:id="rId21"/>
    <p:sldLayoutId id="2147483699" r:id="rId22"/>
    <p:sldLayoutId id="2147483672" r:id="rId23"/>
    <p:sldLayoutId id="2147483673" r:id="rId24"/>
    <p:sldLayoutId id="2147483654" r:id="rId25"/>
    <p:sldLayoutId id="2147483679" r:id="rId26"/>
    <p:sldLayoutId id="2147483688" r:id="rId27"/>
    <p:sldLayoutId id="2147483689" r:id="rId28"/>
    <p:sldLayoutId id="2147483690" r:id="rId29"/>
    <p:sldLayoutId id="2147483691" r:id="rId30"/>
    <p:sldLayoutId id="2147483692" r:id="rId31"/>
    <p:sldLayoutId id="2147483693" r:id="rId32"/>
    <p:sldLayoutId id="2147483694" r:id="rId33"/>
    <p:sldLayoutId id="2147483656" r:id="rId34"/>
    <p:sldLayoutId id="2147483657" r:id="rId35"/>
    <p:sldLayoutId id="2147483758" r:id="rId36"/>
    <p:sldLayoutId id="2147483697" r:id="rId37"/>
    <p:sldLayoutId id="2147483676" r:id="rId38"/>
    <p:sldLayoutId id="2147483677" r:id="rId39"/>
    <p:sldLayoutId id="2147483706" r:id="rId40"/>
    <p:sldLayoutId id="2147483707" r:id="rId41"/>
    <p:sldLayoutId id="2147483704" r:id="rId42"/>
    <p:sldLayoutId id="2147483752" r:id="rId43"/>
    <p:sldLayoutId id="2147483753" r:id="rId44"/>
    <p:sldLayoutId id="2147483703" r:id="rId45"/>
    <p:sldLayoutId id="2147483757" r:id="rId46"/>
    <p:sldLayoutId id="2147483700" r:id="rId47"/>
    <p:sldLayoutId id="2147483759" r:id="rId48"/>
    <p:sldLayoutId id="2147483760" r:id="rId4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cap="none" baseline="0">
          <a:solidFill>
            <a:schemeClr val="tx1"/>
          </a:solidFill>
          <a:latin typeface="+mj-lt"/>
          <a:ea typeface="+mj-ea"/>
          <a:cs typeface="+mj-cs"/>
        </a:defRPr>
      </a:lvl1pPr>
    </p:titleStyle>
    <p:bodyStyle>
      <a:lvl1pPr marL="182880" indent="-182880" algn="l" defTabSz="914400" rtl="0" eaLnBrk="1" latinLnBrk="0" hangingPunct="1">
        <a:lnSpc>
          <a:spcPct val="90000"/>
        </a:lnSpc>
        <a:spcBef>
          <a:spcPts val="400"/>
        </a:spcBef>
        <a:buClrTx/>
        <a:buFont typeface="" panose="020B0303030202060203" pitchFamily="34" charset="0"/>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17" userDrawn="1">
          <p15:clr>
            <a:srgbClr val="F26B43"/>
          </p15:clr>
        </p15:guide>
        <p15:guide id="3" pos="240" userDrawn="1">
          <p15:clr>
            <a:srgbClr val="F26B43"/>
          </p15:clr>
        </p15:guide>
        <p15:guide id="4" pos="7423" userDrawn="1">
          <p15:clr>
            <a:srgbClr val="F26B43"/>
          </p15:clr>
        </p15:guide>
        <p15:guide id="5" orient="horz" pos="432" userDrawn="1">
          <p15:clr>
            <a:srgbClr val="F26B43"/>
          </p15:clr>
        </p15:guide>
        <p15:guide id="6" orient="horz" pos="3884" userDrawn="1">
          <p15:clr>
            <a:srgbClr val="F26B43"/>
          </p15:clr>
        </p15:guide>
        <p15:guide id="7" orient="horz" pos="1440" userDrawn="1">
          <p15:clr>
            <a:srgbClr val="F26B43"/>
          </p15:clr>
        </p15:guide>
        <p15:guide id="8" orient="horz" pos="2880" userDrawn="1">
          <p15:clr>
            <a:srgbClr val="F26B43"/>
          </p15:clr>
        </p15:guide>
        <p15:guide id="9" pos="2568" userDrawn="1">
          <p15:clr>
            <a:srgbClr val="F26B43"/>
          </p15:clr>
        </p15:guide>
        <p15:guide id="10" pos="5112" userDrawn="1">
          <p15:clr>
            <a:srgbClr val="F26B43"/>
          </p15:clr>
        </p15:guide>
        <p15:guide id="11"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tags" Target="../tags/tag14.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https://morpheusdata.com/eula/" TargetMode="External"/><Relationship Id="rId2" Type="http://schemas.openxmlformats.org/officeDocument/2006/relationships/image" Target="../media/image1.png"/><Relationship Id="rId1" Type="http://schemas.openxmlformats.org/officeDocument/2006/relationships/slideLayout" Target="../slideLayouts/slideLayout14.xml"/><Relationship Id="rId5" Type="http://schemas.openxmlformats.org/officeDocument/2006/relationships/hyperlink" Target="https://portal.nutanix.com/page/documents/compatibility-interoperability-matrix/software?partnerName=Morpheus%20Data&amp;solutionType=all&amp;componentVersion=all&amp;hypervisor=all&amp;validationType=all" TargetMode="External"/><Relationship Id="rId4" Type="http://schemas.openxmlformats.org/officeDocument/2006/relationships/hyperlink" Target="https://morpheusdata.com/plugin-source-licens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developer.morpheusdata.com/" TargetMode="External"/><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hyperlink" Target="https://www.youtube.com/watch?v=_P-38dqBkIA&amp;t=2158s" TargetMode="External"/><Relationship Id="rId5" Type="http://schemas.openxmlformats.org/officeDocument/2006/relationships/hyperlink" Target="https://www.youtube.com/watch?v=59qWW9dYHtY&amp;t=861s" TargetMode="External"/><Relationship Id="rId4" Type="http://schemas.openxmlformats.org/officeDocument/2006/relationships/hyperlink" Target="https://www.youtube.com/watch?v=HLkQmPOXfS0&amp;t=12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BA1555-1520-5A14-1EC0-A42174E05187}"/>
              </a:ext>
            </a:extLst>
          </p:cNvPr>
          <p:cNvSpPr>
            <a:spLocks noGrp="1"/>
          </p:cNvSpPr>
          <p:nvPr>
            <p:ph type="body" sz="quarter" idx="13"/>
          </p:nvPr>
        </p:nvSpPr>
        <p:spPr>
          <a:xfrm>
            <a:off x="284397" y="4606264"/>
            <a:ext cx="5489578" cy="339214"/>
          </a:xfrm>
        </p:spPr>
        <p:txBody>
          <a:bodyPr/>
          <a:lstStyle/>
          <a:p>
            <a:r>
              <a:rPr lang="en-US" dirty="0"/>
              <a:t>April 4</a:t>
            </a:r>
            <a:r>
              <a:rPr lang="en-US" baseline="30000" dirty="0"/>
              <a:t>th</a:t>
            </a:r>
            <a:r>
              <a:rPr lang="en-US" dirty="0"/>
              <a:t>, 2025</a:t>
            </a:r>
          </a:p>
        </p:txBody>
      </p:sp>
      <p:sp>
        <p:nvSpPr>
          <p:cNvPr id="3" name="Subtitle 2">
            <a:extLst>
              <a:ext uri="{FF2B5EF4-FFF2-40B4-BE49-F238E27FC236}">
                <a16:creationId xmlns:a16="http://schemas.microsoft.com/office/drawing/2014/main" id="{C5727223-3A00-0830-76E9-AC66F4073DF3}"/>
              </a:ext>
            </a:extLst>
          </p:cNvPr>
          <p:cNvSpPr>
            <a:spLocks noGrp="1"/>
          </p:cNvSpPr>
          <p:nvPr>
            <p:ph type="subTitle" idx="1"/>
          </p:nvPr>
        </p:nvSpPr>
        <p:spPr>
          <a:xfrm>
            <a:off x="274970" y="4133087"/>
            <a:ext cx="8229600" cy="570887"/>
          </a:xfrm>
        </p:spPr>
        <p:txBody>
          <a:bodyPr/>
          <a:lstStyle/>
          <a:p>
            <a:r>
              <a:rPr lang="en-US" dirty="0"/>
              <a:t>Neil van Rensburg</a:t>
            </a:r>
          </a:p>
        </p:txBody>
      </p:sp>
      <p:sp>
        <p:nvSpPr>
          <p:cNvPr id="4" name="Title 3">
            <a:extLst>
              <a:ext uri="{FF2B5EF4-FFF2-40B4-BE49-F238E27FC236}">
                <a16:creationId xmlns:a16="http://schemas.microsoft.com/office/drawing/2014/main" id="{2C2C6F99-AFCB-5706-64B4-6E2DDA18D269}"/>
              </a:ext>
            </a:extLst>
          </p:cNvPr>
          <p:cNvSpPr>
            <a:spLocks noGrp="1"/>
          </p:cNvSpPr>
          <p:nvPr>
            <p:ph type="title"/>
          </p:nvPr>
        </p:nvSpPr>
        <p:spPr/>
        <p:txBody>
          <a:bodyPr/>
          <a:lstStyle/>
          <a:p>
            <a:r>
              <a:rPr lang="en-US" dirty="0"/>
              <a:t>HPE Morpheus Plugin Program: Overview</a:t>
            </a:r>
          </a:p>
        </p:txBody>
      </p:sp>
      <p:sp>
        <p:nvSpPr>
          <p:cNvPr id="5" name="Footer Placeholder 4">
            <a:extLst>
              <a:ext uri="{FF2B5EF4-FFF2-40B4-BE49-F238E27FC236}">
                <a16:creationId xmlns:a16="http://schemas.microsoft.com/office/drawing/2014/main" id="{AE0C0536-6DE9-58E9-4F59-4D185AF20138}"/>
              </a:ext>
            </a:extLst>
          </p:cNvPr>
          <p:cNvSpPr>
            <a:spLocks noGrp="1"/>
          </p:cNvSpPr>
          <p:nvPr>
            <p:ph type="ftr" sz="quarter" idx="14"/>
          </p:nvPr>
        </p:nvSpPr>
        <p:spPr/>
        <p:txBody>
          <a:bodyPr/>
          <a:lstStyle/>
          <a:p>
            <a:r>
              <a:rPr lang="en-US"/>
              <a:t>Confidential | For Training Purposes Only</a:t>
            </a:r>
          </a:p>
        </p:txBody>
      </p:sp>
      <p:sp>
        <p:nvSpPr>
          <p:cNvPr id="6" name="TextBox 5">
            <a:extLst>
              <a:ext uri="{FF2B5EF4-FFF2-40B4-BE49-F238E27FC236}">
                <a16:creationId xmlns:a16="http://schemas.microsoft.com/office/drawing/2014/main" id="{8C679B78-2D51-8B6C-A773-ECA8AD914723}"/>
              </a:ext>
            </a:extLst>
          </p:cNvPr>
          <p:cNvSpPr txBox="1"/>
          <p:nvPr/>
        </p:nvSpPr>
        <p:spPr>
          <a:xfrm>
            <a:off x="11099800" y="2286000"/>
            <a:ext cx="0" cy="0"/>
          </a:xfrm>
          <a:prstGeom prst="rect">
            <a:avLst/>
          </a:prstGeom>
          <a:noFill/>
          <a:ln w="57150">
            <a:noFill/>
            <a:miter lim="800000"/>
          </a:ln>
        </p:spPr>
        <p:txBody>
          <a:bodyPr wrap="none" lIns="90000" tIns="90000" rIns="90000" bIns="90000" rtlCol="0" anchor="ctr" anchorCtr="0">
            <a:noAutofit/>
          </a:bodyPr>
          <a:lstStyle/>
          <a:p>
            <a:pPr marL="0" indent="0" algn="ctr">
              <a:lnSpc>
                <a:spcPct val="90000"/>
              </a:lnSpc>
              <a:spcBef>
                <a:spcPts val="400"/>
              </a:spcBef>
              <a:buFont typeface="MetricHPE" panose="020B0503030202060203" pitchFamily="34" charset="0"/>
              <a:buNone/>
            </a:pPr>
            <a:endParaRPr lang="en-US" err="1"/>
          </a:p>
        </p:txBody>
      </p:sp>
    </p:spTree>
    <p:extLst>
      <p:ext uri="{BB962C8B-B14F-4D97-AF65-F5344CB8AC3E}">
        <p14:creationId xmlns:p14="http://schemas.microsoft.com/office/powerpoint/2010/main" val="78607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a:extLst>
              <a:ext uri="{FF2B5EF4-FFF2-40B4-BE49-F238E27FC236}">
                <a16:creationId xmlns:a16="http://schemas.microsoft.com/office/drawing/2014/main" id="{EB7F24DE-8390-4742-A5E2-E5222714C375}"/>
              </a:ext>
            </a:extLst>
          </p:cNvPr>
          <p:cNvSpPr>
            <a:spLocks noGrp="1"/>
          </p:cNvSpPr>
          <p:nvPr>
            <p:ph idx="1"/>
          </p:nvPr>
        </p:nvSpPr>
        <p:spPr>
          <a:xfrm>
            <a:off x="381599" y="998681"/>
            <a:ext cx="11404800" cy="5097600"/>
          </a:xfrm>
        </p:spPr>
        <p:txBody>
          <a:bodyPr>
            <a:normAutofit fontScale="92500" lnSpcReduction="20000"/>
          </a:bodyPr>
          <a:lstStyle/>
          <a:p>
            <a:r>
              <a:rPr lang="en-US"/>
              <a:t>The information contained in this presentation is considered Confidential Information of Hewlett Packard Enterprise (HPE) and is subject to the Confidentiality terms and conditions in your HPE vendor or partner agreement</a:t>
            </a:r>
          </a:p>
          <a:p>
            <a:r>
              <a:rPr lang="en-US"/>
              <a:t>This presentation may be shared with HPE Authorized Service Providers and Channel Partners in hard-copy or electronic format for their internal training purposes only</a:t>
            </a:r>
          </a:p>
          <a:p>
            <a:r>
              <a:rPr lang="en-US"/>
              <a:t>This presentation is NOT to be used as a ‘leave behind’ for HPE external customers</a:t>
            </a:r>
          </a:p>
          <a:p>
            <a:r>
              <a:rPr lang="en-US"/>
              <a:t>The information in the presentation may only be shared verbally with HPE external customers who are under CDA and should NOT be used for commercial purposes </a:t>
            </a:r>
          </a:p>
          <a:p>
            <a:r>
              <a:rPr lang="en-US"/>
              <a:t>Do not remove any classification labels, warnings or disclaimers on any slide or modify this presentation to change the classification level</a:t>
            </a:r>
          </a:p>
          <a:p>
            <a:r>
              <a:rPr lang="en-US"/>
              <a:t>Do not remove this slide from the presentation</a:t>
            </a:r>
          </a:p>
          <a:p>
            <a:r>
              <a:rPr lang="en-US"/>
              <a:t>HPE does not warrant or represent that it will introduce any product to which the information relates</a:t>
            </a:r>
          </a:p>
          <a:p>
            <a:r>
              <a:rPr lang="en-US"/>
              <a:t>The information contained herein is subject to change without notice</a:t>
            </a:r>
          </a:p>
          <a:p>
            <a:r>
              <a:rPr lang="en-US"/>
              <a:t>HPE makes no warranties regarding the accuracy of this information</a:t>
            </a:r>
          </a:p>
          <a:p>
            <a:r>
              <a:rPr lang="en-US"/>
              <a:t>The only warranties for HPE products and services are set forth in the express warranty statements accompanying such products and services</a:t>
            </a:r>
          </a:p>
          <a:p>
            <a:r>
              <a:rPr lang="en-US"/>
              <a:t>Nothing herein should be construed as constituting an additional warranty</a:t>
            </a:r>
          </a:p>
          <a:p>
            <a:r>
              <a:rPr lang="en-US"/>
              <a:t>HPE shall not be liable for technical or editorial errors or omissions contained herein</a:t>
            </a:r>
          </a:p>
          <a:p>
            <a:r>
              <a:rPr lang="en-US"/>
              <a:t>Strict adherence to the HPE Standards of Business Conduct regarding this classification level is critical</a:t>
            </a:r>
          </a:p>
        </p:txBody>
      </p:sp>
      <p:sp>
        <p:nvSpPr>
          <p:cNvPr id="2" name="Title"/>
          <p:cNvSpPr txBox="1">
            <a:spLocks noGrp="1"/>
          </p:cNvSpPr>
          <p:nvPr>
            <p:ph type="title"/>
          </p:nvPr>
        </p:nvSpPr>
        <p:spPr>
          <a:xfrm>
            <a:off x="285743" y="391852"/>
            <a:ext cx="11498270" cy="401362"/>
          </a:xfrm>
        </p:spPr>
        <p:txBody>
          <a:bodyPr/>
          <a:lstStyle/>
          <a:p>
            <a:r>
              <a:rPr lang="en-US"/>
              <a:t>Confidential Disclosure Agreement</a:t>
            </a:r>
          </a:p>
        </p:txBody>
      </p:sp>
      <p:sp>
        <p:nvSpPr>
          <p:cNvPr id="6" name="Footer Placeholder 5">
            <a:extLst>
              <a:ext uri="{FF2B5EF4-FFF2-40B4-BE49-F238E27FC236}">
                <a16:creationId xmlns:a16="http://schemas.microsoft.com/office/drawing/2014/main" id="{9FE76458-B0C8-D640-5457-7CB884D5D209}"/>
              </a:ext>
            </a:extLst>
          </p:cNvPr>
          <p:cNvSpPr>
            <a:spLocks noGrp="1"/>
          </p:cNvSpPr>
          <p:nvPr>
            <p:ph type="ftr" sz="quarter" idx="18"/>
          </p:nvPr>
        </p:nvSpPr>
        <p:spPr/>
        <p:txBody>
          <a:bodyPr/>
          <a:lstStyle/>
          <a:p>
            <a:r>
              <a:rPr lang="en-US" dirty="0"/>
              <a:t>Confidential | For Internal Purposes Only</a:t>
            </a:r>
          </a:p>
        </p:txBody>
      </p:sp>
      <p:sp>
        <p:nvSpPr>
          <p:cNvPr id="3" name="Slide Number Placeholder 2">
            <a:extLst>
              <a:ext uri="{FF2B5EF4-FFF2-40B4-BE49-F238E27FC236}">
                <a16:creationId xmlns:a16="http://schemas.microsoft.com/office/drawing/2014/main" id="{58AC622B-65BB-FB53-F7D8-7D2EEE452389}"/>
              </a:ext>
            </a:extLst>
          </p:cNvPr>
          <p:cNvSpPr>
            <a:spLocks noGrp="1"/>
          </p:cNvSpPr>
          <p:nvPr>
            <p:ph type="sldNum" sz="quarter" idx="19"/>
          </p:nvPr>
        </p:nvSpPr>
        <p:spPr/>
        <p:txBody>
          <a:bodyPr/>
          <a:lstStyle/>
          <a:p>
            <a:pPr defTabSz="1088421">
              <a:buFontTx/>
              <a:buBlip>
                <a:blip r:embed="rId4"/>
              </a:buBlip>
            </a:pPr>
            <a:fld id="{104FC826-72BB-4AF1-BA01-A94F7396A7DC}" type="slidenum">
              <a:rPr lang="en-US" smtClean="0"/>
              <a:pPr defTabSz="1088421">
                <a:buFontTx/>
                <a:buBlip>
                  <a:blip r:embed="rId4"/>
                </a:buBlip>
              </a:pPr>
              <a:t>2</a:t>
            </a:fld>
            <a:endParaRPr lang="en-US"/>
          </a:p>
        </p:txBody>
      </p:sp>
    </p:spTree>
    <p:custDataLst>
      <p:tags r:id="rId1"/>
    </p:custDataLst>
    <p:extLst>
      <p:ext uri="{BB962C8B-B14F-4D97-AF65-F5344CB8AC3E}">
        <p14:creationId xmlns:p14="http://schemas.microsoft.com/office/powerpoint/2010/main" val="26923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889469-E90A-5D6E-F4B7-4F9CEC1E38F6}"/>
              </a:ext>
            </a:extLst>
          </p:cNvPr>
          <p:cNvSpPr>
            <a:spLocks noGrp="1"/>
          </p:cNvSpPr>
          <p:nvPr>
            <p:ph type="title"/>
          </p:nvPr>
        </p:nvSpPr>
        <p:spPr/>
        <p:txBody>
          <a:bodyPr/>
          <a:lstStyle/>
          <a:p>
            <a:r>
              <a:rPr lang="en-US"/>
              <a:t>Table of Contents</a:t>
            </a:r>
          </a:p>
        </p:txBody>
      </p:sp>
      <p:sp>
        <p:nvSpPr>
          <p:cNvPr id="10" name="Text Placeholder 9">
            <a:extLst>
              <a:ext uri="{FF2B5EF4-FFF2-40B4-BE49-F238E27FC236}">
                <a16:creationId xmlns:a16="http://schemas.microsoft.com/office/drawing/2014/main" id="{2C9A84D3-6D41-65FF-D56E-7C0C5DA1DA44}"/>
              </a:ext>
            </a:extLst>
          </p:cNvPr>
          <p:cNvSpPr>
            <a:spLocks noGrp="1"/>
          </p:cNvSpPr>
          <p:nvPr>
            <p:ph type="body" sz="quarter" idx="15"/>
          </p:nvPr>
        </p:nvSpPr>
        <p:spPr>
          <a:xfrm>
            <a:off x="412801" y="3112921"/>
            <a:ext cx="11365200" cy="365126"/>
          </a:xfrm>
        </p:spPr>
        <p:txBody>
          <a:bodyPr>
            <a:noAutofit/>
          </a:bodyPr>
          <a:lstStyle/>
          <a:p>
            <a:r>
              <a:rPr lang="en-US" sz="1800" dirty="0">
                <a:latin typeface="+mn-lt"/>
              </a:rPr>
              <a:t>…</a:t>
            </a:r>
          </a:p>
        </p:txBody>
      </p:sp>
      <p:sp>
        <p:nvSpPr>
          <p:cNvPr id="9" name="Text Placeholder 8">
            <a:extLst>
              <a:ext uri="{FF2B5EF4-FFF2-40B4-BE49-F238E27FC236}">
                <a16:creationId xmlns:a16="http://schemas.microsoft.com/office/drawing/2014/main" id="{57EA982F-D304-8974-AE3D-EC6946F92254}"/>
              </a:ext>
            </a:extLst>
          </p:cNvPr>
          <p:cNvSpPr>
            <a:spLocks noGrp="1"/>
          </p:cNvSpPr>
          <p:nvPr>
            <p:ph type="body" sz="quarter" idx="14"/>
          </p:nvPr>
        </p:nvSpPr>
        <p:spPr>
          <a:xfrm>
            <a:off x="412801" y="2612891"/>
            <a:ext cx="11365200" cy="365126"/>
          </a:xfrm>
        </p:spPr>
        <p:txBody>
          <a:bodyPr>
            <a:noAutofit/>
          </a:bodyPr>
          <a:lstStyle/>
          <a:p>
            <a:r>
              <a:rPr lang="en-US" sz="1800" dirty="0">
                <a:latin typeface="+mn-lt"/>
              </a:rPr>
              <a:t>Plugin Enablement</a:t>
            </a:r>
          </a:p>
        </p:txBody>
      </p:sp>
      <p:sp>
        <p:nvSpPr>
          <p:cNvPr id="8" name="Text Placeholder 7">
            <a:extLst>
              <a:ext uri="{FF2B5EF4-FFF2-40B4-BE49-F238E27FC236}">
                <a16:creationId xmlns:a16="http://schemas.microsoft.com/office/drawing/2014/main" id="{CE76CB69-030C-8342-8607-602B74E9FCC4}"/>
              </a:ext>
            </a:extLst>
          </p:cNvPr>
          <p:cNvSpPr>
            <a:spLocks noGrp="1"/>
          </p:cNvSpPr>
          <p:nvPr>
            <p:ph type="body" sz="quarter" idx="13"/>
          </p:nvPr>
        </p:nvSpPr>
        <p:spPr>
          <a:xfrm>
            <a:off x="412801" y="2112861"/>
            <a:ext cx="11365200" cy="365126"/>
          </a:xfrm>
        </p:spPr>
        <p:txBody>
          <a:bodyPr>
            <a:noAutofit/>
          </a:bodyPr>
          <a:lstStyle/>
          <a:p>
            <a:r>
              <a:rPr lang="en-US" sz="1800" dirty="0">
                <a:latin typeface="+mn-lt"/>
              </a:rPr>
              <a:t>Program Admin</a:t>
            </a:r>
          </a:p>
        </p:txBody>
      </p:sp>
      <p:sp>
        <p:nvSpPr>
          <p:cNvPr id="7" name="Text Placeholder 6">
            <a:extLst>
              <a:ext uri="{FF2B5EF4-FFF2-40B4-BE49-F238E27FC236}">
                <a16:creationId xmlns:a16="http://schemas.microsoft.com/office/drawing/2014/main" id="{7AFA1353-45CB-84B5-0DCE-832DF11DC3E9}"/>
              </a:ext>
            </a:extLst>
          </p:cNvPr>
          <p:cNvSpPr>
            <a:spLocks noGrp="1"/>
          </p:cNvSpPr>
          <p:nvPr>
            <p:ph type="body" sz="quarter" idx="12"/>
          </p:nvPr>
        </p:nvSpPr>
        <p:spPr>
          <a:xfrm>
            <a:off x="412801" y="1112801"/>
            <a:ext cx="11365200" cy="365126"/>
          </a:xfrm>
        </p:spPr>
        <p:txBody>
          <a:bodyPr>
            <a:noAutofit/>
          </a:bodyPr>
          <a:lstStyle/>
          <a:p>
            <a:r>
              <a:rPr lang="en-US" sz="1800">
                <a:latin typeface="+mn-lt"/>
              </a:rPr>
              <a:t>Introduction</a:t>
            </a:r>
          </a:p>
        </p:txBody>
      </p:sp>
      <p:sp>
        <p:nvSpPr>
          <p:cNvPr id="2" name="Footer Placeholder 1">
            <a:extLst>
              <a:ext uri="{FF2B5EF4-FFF2-40B4-BE49-F238E27FC236}">
                <a16:creationId xmlns:a16="http://schemas.microsoft.com/office/drawing/2014/main" id="{D0869B10-702E-040B-9426-AA832D860E90}"/>
              </a:ext>
            </a:extLst>
          </p:cNvPr>
          <p:cNvSpPr>
            <a:spLocks noGrp="1"/>
          </p:cNvSpPr>
          <p:nvPr>
            <p:ph type="ftr" sz="quarter" idx="11"/>
          </p:nvPr>
        </p:nvSpPr>
        <p:spPr/>
        <p:txBody>
          <a:bodyPr/>
          <a:lstStyle/>
          <a:p>
            <a:r>
              <a:rPr lang="en-US" dirty="0"/>
              <a:t>Confidential | For Internal Purposes Only</a:t>
            </a:r>
          </a:p>
        </p:txBody>
      </p:sp>
      <p:sp>
        <p:nvSpPr>
          <p:cNvPr id="4" name="Slide Number Placeholder 3">
            <a:extLst>
              <a:ext uri="{FF2B5EF4-FFF2-40B4-BE49-F238E27FC236}">
                <a16:creationId xmlns:a16="http://schemas.microsoft.com/office/drawing/2014/main" id="{5E70F524-7EB7-B0C4-B42C-B0D84B3645A8}"/>
              </a:ext>
            </a:extLst>
          </p:cNvPr>
          <p:cNvSpPr>
            <a:spLocks noGrp="1"/>
          </p:cNvSpPr>
          <p:nvPr>
            <p:ph type="sldNum" sz="quarter" idx="10"/>
          </p:nvPr>
        </p:nvSpPr>
        <p:spPr/>
        <p:txBody>
          <a:bodyPr/>
          <a:lstStyle/>
          <a:p>
            <a:pPr defTabSz="1088421"/>
            <a:fld id="{104FC826-72BB-4AF1-BA01-A94F7396A7DC}" type="slidenum">
              <a:rPr lang="en-US" smtClean="0"/>
              <a:pPr defTabSz="1088421"/>
              <a:t>3</a:t>
            </a:fld>
            <a:endParaRPr lang="en-US"/>
          </a:p>
        </p:txBody>
      </p:sp>
      <p:sp>
        <p:nvSpPr>
          <p:cNvPr id="5" name="Text Placeholder 6">
            <a:extLst>
              <a:ext uri="{FF2B5EF4-FFF2-40B4-BE49-F238E27FC236}">
                <a16:creationId xmlns:a16="http://schemas.microsoft.com/office/drawing/2014/main" id="{4C01AEA1-45C6-B03A-66DE-7A6AED109FFA}"/>
              </a:ext>
            </a:extLst>
          </p:cNvPr>
          <p:cNvSpPr txBox="1">
            <a:spLocks/>
          </p:cNvSpPr>
          <p:nvPr/>
        </p:nvSpPr>
        <p:spPr>
          <a:xfrm>
            <a:off x="412801" y="1612831"/>
            <a:ext cx="11365200" cy="365126"/>
          </a:xfrm>
          <a:prstGeom prst="rect">
            <a:avLst/>
          </a:prstGeom>
          <a:ln w="57150">
            <a:solidFill>
              <a:srgbClr val="C6C9CA"/>
            </a:solidFill>
            <a:miter lim="800000"/>
          </a:ln>
        </p:spPr>
        <p:txBody>
          <a:bodyPr vert="horz" lIns="270000" tIns="91440" rIns="270000" bIns="91440" rtlCol="0" anchor="ctr">
            <a:noAutofit/>
          </a:bodyPr>
          <a:lstStyle>
            <a:lvl1pPr marL="0" indent="0" algn="l" defTabSz="914400" rtl="0" eaLnBrk="1" latinLnBrk="0" hangingPunct="1">
              <a:lnSpc>
                <a:spcPct val="90000"/>
              </a:lnSpc>
              <a:spcBef>
                <a:spcPts val="400"/>
              </a:spcBef>
              <a:buClrTx/>
              <a:buFont typeface="" panose="020B0303030202060203" pitchFamily="34" charset="0"/>
              <a:buNone/>
              <a:defRPr sz="2200" b="1" kern="1200" cap="none" baseline="0">
                <a:solidFill>
                  <a:schemeClr val="tx1"/>
                </a:solidFill>
                <a:latin typeface="+mj-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a:lstStyle>
          <a:p>
            <a:r>
              <a:rPr lang="en-US" sz="1800" dirty="0">
                <a:latin typeface="+mn-lt"/>
              </a:rPr>
              <a:t>Plugin Program Focus Areas</a:t>
            </a:r>
          </a:p>
        </p:txBody>
      </p:sp>
      <p:sp>
        <p:nvSpPr>
          <p:cNvPr id="3" name="TextBox 2">
            <a:extLst>
              <a:ext uri="{FF2B5EF4-FFF2-40B4-BE49-F238E27FC236}">
                <a16:creationId xmlns:a16="http://schemas.microsoft.com/office/drawing/2014/main" id="{E56376A9-E06F-165F-7E57-E2F09CB0AEED}"/>
              </a:ext>
            </a:extLst>
          </p:cNvPr>
          <p:cNvSpPr txBox="1"/>
          <p:nvPr/>
        </p:nvSpPr>
        <p:spPr>
          <a:xfrm>
            <a:off x="1197621" y="4758117"/>
            <a:ext cx="0" cy="0"/>
          </a:xfrm>
          <a:prstGeom prst="rect">
            <a:avLst/>
          </a:prstGeom>
          <a:noFill/>
          <a:ln w="57150">
            <a:noFill/>
            <a:miter lim="800000"/>
          </a:ln>
        </p:spPr>
        <p:txBody>
          <a:bodyPr wrap="none" lIns="90000" tIns="90000" rIns="90000" bIns="90000" rtlCol="0" anchor="ctr" anchorCtr="0">
            <a:noAutofit/>
          </a:bodyPr>
          <a:lstStyle/>
          <a:p>
            <a:pPr marL="0" indent="0" algn="ctr">
              <a:lnSpc>
                <a:spcPct val="90000"/>
              </a:lnSpc>
              <a:spcBef>
                <a:spcPts val="400"/>
              </a:spcBef>
              <a:buFont typeface="MetricHPE" panose="020B0503030202060203" pitchFamily="34" charset="0"/>
              <a:buNone/>
            </a:pPr>
            <a:endParaRPr lang="en-US" err="1"/>
          </a:p>
        </p:txBody>
      </p:sp>
    </p:spTree>
    <p:custDataLst>
      <p:tags r:id="rId1"/>
    </p:custDataLst>
    <p:extLst>
      <p:ext uri="{BB962C8B-B14F-4D97-AF65-F5344CB8AC3E}">
        <p14:creationId xmlns:p14="http://schemas.microsoft.com/office/powerpoint/2010/main" val="76359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10055-E237-8165-AF45-254787B764C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30AB31-A761-86E4-AB8A-909F63FEB6A8}"/>
              </a:ext>
            </a:extLst>
          </p:cNvPr>
          <p:cNvSpPr>
            <a:spLocks noGrp="1"/>
          </p:cNvSpPr>
          <p:nvPr>
            <p:ph type="ftr" sz="quarter" idx="18"/>
          </p:nvPr>
        </p:nvSpPr>
        <p:spPr/>
        <p:txBody>
          <a:bodyPr/>
          <a:lstStyle/>
          <a:p>
            <a:r>
              <a:rPr lang="en-US" dirty="0"/>
              <a:t>Confidential | For Internal Purposes Only</a:t>
            </a:r>
          </a:p>
        </p:txBody>
      </p:sp>
      <p:sp>
        <p:nvSpPr>
          <p:cNvPr id="3" name="Slide Number Placeholder 2">
            <a:extLst>
              <a:ext uri="{FF2B5EF4-FFF2-40B4-BE49-F238E27FC236}">
                <a16:creationId xmlns:a16="http://schemas.microsoft.com/office/drawing/2014/main" id="{C3E8643F-BD1C-260C-28A7-BFD1A5A9F31F}"/>
              </a:ext>
            </a:extLst>
          </p:cNvPr>
          <p:cNvSpPr>
            <a:spLocks noGrp="1"/>
          </p:cNvSpPr>
          <p:nvPr>
            <p:ph type="sldNum" sz="quarter" idx="19"/>
          </p:nvPr>
        </p:nvSpPr>
        <p:spPr/>
        <p:txBody>
          <a:bodyPr/>
          <a:lstStyle/>
          <a:p>
            <a:pPr defTabSz="1088421">
              <a:buFontTx/>
              <a:buBlip>
                <a:blip r:embed="rId2"/>
              </a:buBlip>
            </a:pPr>
            <a:fld id="{104FC826-72BB-4AF1-BA01-A94F7396A7DC}" type="slidenum">
              <a:rPr lang="en-US" smtClean="0"/>
              <a:pPr defTabSz="1088421">
                <a:buFontTx/>
                <a:buBlip>
                  <a:blip r:embed="rId2"/>
                </a:buBlip>
              </a:pPr>
              <a:t>4</a:t>
            </a:fld>
            <a:endParaRPr lang="en-US"/>
          </a:p>
        </p:txBody>
      </p:sp>
      <p:sp>
        <p:nvSpPr>
          <p:cNvPr id="5" name="Title 4">
            <a:extLst>
              <a:ext uri="{FF2B5EF4-FFF2-40B4-BE49-F238E27FC236}">
                <a16:creationId xmlns:a16="http://schemas.microsoft.com/office/drawing/2014/main" id="{7577EAF4-CC85-4B6D-FC3D-15B49571E114}"/>
              </a:ext>
            </a:extLst>
          </p:cNvPr>
          <p:cNvSpPr>
            <a:spLocks noGrp="1"/>
          </p:cNvSpPr>
          <p:nvPr>
            <p:ph type="title"/>
          </p:nvPr>
        </p:nvSpPr>
        <p:spPr/>
        <p:txBody>
          <a:bodyPr/>
          <a:lstStyle/>
          <a:p>
            <a:r>
              <a:rPr lang="en-US" dirty="0"/>
              <a:t>Introduction</a:t>
            </a:r>
          </a:p>
        </p:txBody>
      </p:sp>
      <p:sp>
        <p:nvSpPr>
          <p:cNvPr id="9" name="Rectangle 8">
            <a:extLst>
              <a:ext uri="{FF2B5EF4-FFF2-40B4-BE49-F238E27FC236}">
                <a16:creationId xmlns:a16="http://schemas.microsoft.com/office/drawing/2014/main" id="{25A69B38-97D0-4B5B-9426-4E09A85F9ADE}"/>
              </a:ext>
            </a:extLst>
          </p:cNvPr>
          <p:cNvSpPr/>
          <p:nvPr/>
        </p:nvSpPr>
        <p:spPr bwMode="ltGray">
          <a:xfrm>
            <a:off x="413886" y="1136181"/>
            <a:ext cx="4706754" cy="4867137"/>
          </a:xfrm>
          <a:prstGeom prst="rect">
            <a:avLst/>
          </a:prstGeom>
          <a:noFill/>
          <a:ln w="57150">
            <a:solidFill>
              <a:srgbClr val="01A982"/>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ZA" dirty="0" err="1">
              <a:solidFill>
                <a:schemeClr val="tx1"/>
              </a:solidFill>
            </a:endParaRPr>
          </a:p>
        </p:txBody>
      </p:sp>
      <p:sp>
        <p:nvSpPr>
          <p:cNvPr id="10" name="TextBox 9">
            <a:extLst>
              <a:ext uri="{FF2B5EF4-FFF2-40B4-BE49-F238E27FC236}">
                <a16:creationId xmlns:a16="http://schemas.microsoft.com/office/drawing/2014/main" id="{03BA69E9-1D16-4A56-E8FB-797274167B4B}"/>
              </a:ext>
            </a:extLst>
          </p:cNvPr>
          <p:cNvSpPr txBox="1"/>
          <p:nvPr/>
        </p:nvSpPr>
        <p:spPr>
          <a:xfrm>
            <a:off x="612808" y="1308655"/>
            <a:ext cx="3955984" cy="4477715"/>
          </a:xfrm>
          <a:prstGeom prst="rect">
            <a:avLst/>
          </a:prstGeom>
          <a:noFill/>
          <a:ln w="57150">
            <a:noFill/>
            <a:miter lim="800000"/>
          </a:ln>
        </p:spPr>
        <p:txBody>
          <a:bodyPr wrap="square" lIns="90000" tIns="90000" rIns="90000" bIns="90000" rtlCol="0" anchor="ctr" anchorCtr="0">
            <a:noAutofit/>
          </a:bodyPr>
          <a:lstStyle/>
          <a:p>
            <a:pPr algn="l">
              <a:lnSpc>
                <a:spcPts val="1800"/>
              </a:lnSpc>
              <a:spcAft>
                <a:spcPts val="1800"/>
              </a:spcAft>
              <a:buNone/>
            </a:pPr>
            <a:r>
              <a:rPr lang="en-US" sz="1200" b="0" i="0" dirty="0">
                <a:solidFill>
                  <a:srgbClr val="404040"/>
                </a:solidFill>
                <a:effectLst/>
                <a:latin typeface="MetricHPE" panose="020B0604020202020204" charset="0"/>
              </a:rPr>
              <a:t>Morpheus plugins extend platform services to 3rd party products. For example, the Morpheus AWS Plugin extends provisioning services onto the AWS cloud. Through the Morpheus Plugin Core, several types of plugin integrations, called Providers, are exposed through a common set of well-defined interfaces. A Morpheus plugin can contain a set of multiple providers to bring about the desired combination of integrations. For example, adding an IPAM provider class to a cloud plugin, will result in one plugin containing both cloud and IPAM integration functionality.</a:t>
            </a:r>
          </a:p>
          <a:p>
            <a:pPr algn="l">
              <a:lnSpc>
                <a:spcPts val="1800"/>
              </a:lnSpc>
              <a:spcAft>
                <a:spcPts val="1800"/>
              </a:spcAft>
            </a:pPr>
            <a:r>
              <a:rPr lang="en-US" sz="1200" b="0" i="0" dirty="0">
                <a:solidFill>
                  <a:srgbClr val="404040"/>
                </a:solidFill>
                <a:effectLst/>
                <a:latin typeface="MetricHPE" panose="020B0604020202020204" charset="0"/>
              </a:rPr>
              <a:t>Plugins are mostly written in Groovy, which is a dynamically typed programming language that can be mixed with Java syntax, and compiles to the Java runtime. The plugin build pipeline leverages Gradle as the build tooling.</a:t>
            </a:r>
          </a:p>
          <a:p>
            <a:pPr marL="0" indent="0" algn="ctr">
              <a:lnSpc>
                <a:spcPct val="90000"/>
              </a:lnSpc>
              <a:spcBef>
                <a:spcPts val="400"/>
              </a:spcBef>
              <a:buFont typeface="MetricHPE" panose="020B0503030202060203" pitchFamily="34" charset="0"/>
              <a:buNone/>
            </a:pPr>
            <a:endParaRPr lang="en-ZA" dirty="0" err="1"/>
          </a:p>
        </p:txBody>
      </p:sp>
      <p:pic>
        <p:nvPicPr>
          <p:cNvPr id="12" name="Picture 11">
            <a:extLst>
              <a:ext uri="{FF2B5EF4-FFF2-40B4-BE49-F238E27FC236}">
                <a16:creationId xmlns:a16="http://schemas.microsoft.com/office/drawing/2014/main" id="{DF23B97B-40E3-2A7F-6428-6F8D6FD488C1}"/>
              </a:ext>
            </a:extLst>
          </p:cNvPr>
          <p:cNvPicPr>
            <a:picLocks noChangeAspect="1"/>
          </p:cNvPicPr>
          <p:nvPr/>
        </p:nvPicPr>
        <p:blipFill>
          <a:blip r:embed="rId3"/>
          <a:stretch>
            <a:fillRect/>
          </a:stretch>
        </p:blipFill>
        <p:spPr>
          <a:xfrm>
            <a:off x="5990570" y="1056534"/>
            <a:ext cx="5212286" cy="4971121"/>
          </a:xfrm>
          <a:prstGeom prst="rect">
            <a:avLst/>
          </a:prstGeom>
        </p:spPr>
      </p:pic>
    </p:spTree>
    <p:extLst>
      <p:ext uri="{BB962C8B-B14F-4D97-AF65-F5344CB8AC3E}">
        <p14:creationId xmlns:p14="http://schemas.microsoft.com/office/powerpoint/2010/main" val="1705715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4CB85-1E5B-FD61-CB35-347D79CC18D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830FE7-C75D-828C-B96B-B2FCF2B4CF3B}"/>
              </a:ext>
            </a:extLst>
          </p:cNvPr>
          <p:cNvSpPr>
            <a:spLocks noGrp="1"/>
          </p:cNvSpPr>
          <p:nvPr>
            <p:ph type="ftr" sz="quarter" idx="18"/>
          </p:nvPr>
        </p:nvSpPr>
        <p:spPr/>
        <p:txBody>
          <a:bodyPr/>
          <a:lstStyle/>
          <a:p>
            <a:r>
              <a:rPr lang="en-US" dirty="0"/>
              <a:t>Confidential | For Internal Purposes Only</a:t>
            </a:r>
          </a:p>
        </p:txBody>
      </p:sp>
      <p:sp>
        <p:nvSpPr>
          <p:cNvPr id="3" name="Slide Number Placeholder 2">
            <a:extLst>
              <a:ext uri="{FF2B5EF4-FFF2-40B4-BE49-F238E27FC236}">
                <a16:creationId xmlns:a16="http://schemas.microsoft.com/office/drawing/2014/main" id="{B03DEA1B-4165-20A7-5A90-DF578566FBC6}"/>
              </a:ext>
            </a:extLst>
          </p:cNvPr>
          <p:cNvSpPr>
            <a:spLocks noGrp="1"/>
          </p:cNvSpPr>
          <p:nvPr>
            <p:ph type="sldNum" sz="quarter" idx="19"/>
          </p:nvPr>
        </p:nvSpPr>
        <p:spPr/>
        <p:txBody>
          <a:bodyPr/>
          <a:lstStyle/>
          <a:p>
            <a:pPr defTabSz="1088421">
              <a:buFontTx/>
              <a:buBlip>
                <a:blip r:embed="rId2"/>
              </a:buBlip>
            </a:pPr>
            <a:fld id="{104FC826-72BB-4AF1-BA01-A94F7396A7DC}" type="slidenum">
              <a:rPr lang="en-US" smtClean="0"/>
              <a:pPr defTabSz="1088421">
                <a:buFontTx/>
                <a:buBlip>
                  <a:blip r:embed="rId2"/>
                </a:buBlip>
              </a:pPr>
              <a:t>5</a:t>
            </a:fld>
            <a:endParaRPr lang="en-US"/>
          </a:p>
        </p:txBody>
      </p:sp>
      <p:sp>
        <p:nvSpPr>
          <p:cNvPr id="5" name="Title 4">
            <a:extLst>
              <a:ext uri="{FF2B5EF4-FFF2-40B4-BE49-F238E27FC236}">
                <a16:creationId xmlns:a16="http://schemas.microsoft.com/office/drawing/2014/main" id="{0113B6C7-23BA-9E5C-124F-521C618CB30F}"/>
              </a:ext>
            </a:extLst>
          </p:cNvPr>
          <p:cNvSpPr>
            <a:spLocks noGrp="1"/>
          </p:cNvSpPr>
          <p:nvPr>
            <p:ph type="title"/>
          </p:nvPr>
        </p:nvSpPr>
        <p:spPr/>
        <p:txBody>
          <a:bodyPr/>
          <a:lstStyle/>
          <a:p>
            <a:r>
              <a:rPr lang="en-US" dirty="0"/>
              <a:t>HPE Morpheus Plugin Program Focus Areas</a:t>
            </a:r>
            <a:endParaRPr lang="en-US" dirty="0">
              <a:solidFill>
                <a:schemeClr val="accent5"/>
              </a:solidFill>
            </a:endParaRPr>
          </a:p>
        </p:txBody>
      </p:sp>
      <p:sp>
        <p:nvSpPr>
          <p:cNvPr id="8" name="Content Placeholder 3">
            <a:extLst>
              <a:ext uri="{FF2B5EF4-FFF2-40B4-BE49-F238E27FC236}">
                <a16:creationId xmlns:a16="http://schemas.microsoft.com/office/drawing/2014/main" id="{95383CE8-64E3-B781-4EAA-92A501A7FD4F}"/>
              </a:ext>
            </a:extLst>
          </p:cNvPr>
          <p:cNvSpPr txBox="1">
            <a:spLocks/>
          </p:cNvSpPr>
          <p:nvPr/>
        </p:nvSpPr>
        <p:spPr>
          <a:xfrm>
            <a:off x="466382" y="2423365"/>
            <a:ext cx="3236462" cy="1914201"/>
          </a:xfrm>
          <a:prstGeom prst="rect">
            <a:avLst/>
          </a:prstGeom>
          <a:ln w="57150">
            <a:noFill/>
            <a:miter lim="800000"/>
          </a:ln>
        </p:spPr>
        <p:txBody>
          <a:bodyPr vert="horz" lIns="0" tIns="91440" rIns="0" bIns="91440" rtlCol="0">
            <a:normAutofit fontScale="85000" lnSpcReduction="20000"/>
          </a:bodyPr>
          <a:lstStyle>
            <a:lvl1pPr marL="182880" indent="-182880" algn="l" defTabSz="914400" rtl="0" eaLnBrk="1" latinLnBrk="0" hangingPunct="1">
              <a:lnSpc>
                <a:spcPct val="90000"/>
              </a:lnSpc>
              <a:spcBef>
                <a:spcPts val="400"/>
              </a:spcBef>
              <a:buClrTx/>
              <a:buFont typeface="" panose="020B0303030202060203" pitchFamily="34" charset="0"/>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a:lstStyle>
          <a:p>
            <a:pPr marL="0" indent="0">
              <a:buFont typeface="" panose="020B0303030202060203" pitchFamily="34" charset="0"/>
              <a:buNone/>
            </a:pPr>
            <a:r>
              <a:rPr lang="en-US" b="1" dirty="0"/>
              <a:t>Plugins in Circulation</a:t>
            </a:r>
          </a:p>
          <a:p>
            <a:r>
              <a:rPr lang="en-US" dirty="0"/>
              <a:t>Intro calls</a:t>
            </a:r>
          </a:p>
          <a:p>
            <a:r>
              <a:rPr lang="en-US" dirty="0"/>
              <a:t>How-To workshops</a:t>
            </a:r>
          </a:p>
          <a:p>
            <a:r>
              <a:rPr lang="en-US" dirty="0"/>
              <a:t>Cadence calls</a:t>
            </a:r>
          </a:p>
          <a:p>
            <a:r>
              <a:rPr lang="en-US" dirty="0"/>
              <a:t>Question &amp; Issue follow-up</a:t>
            </a:r>
          </a:p>
          <a:p>
            <a:r>
              <a:rPr lang="en-US" dirty="0"/>
              <a:t>Support / Eng. Buffer</a:t>
            </a:r>
          </a:p>
          <a:p>
            <a:r>
              <a:rPr lang="en-US" dirty="0"/>
              <a:t>Priority Status List</a:t>
            </a:r>
          </a:p>
        </p:txBody>
      </p:sp>
      <p:sp>
        <p:nvSpPr>
          <p:cNvPr id="11" name="Content Placeholder 3">
            <a:extLst>
              <a:ext uri="{FF2B5EF4-FFF2-40B4-BE49-F238E27FC236}">
                <a16:creationId xmlns:a16="http://schemas.microsoft.com/office/drawing/2014/main" id="{E7C6102A-EFDD-0690-F517-64A6228CC779}"/>
              </a:ext>
            </a:extLst>
          </p:cNvPr>
          <p:cNvSpPr txBox="1">
            <a:spLocks/>
          </p:cNvSpPr>
          <p:nvPr/>
        </p:nvSpPr>
        <p:spPr>
          <a:xfrm>
            <a:off x="4715673" y="2423365"/>
            <a:ext cx="3236462" cy="1914201"/>
          </a:xfrm>
          <a:prstGeom prst="rect">
            <a:avLst/>
          </a:prstGeom>
          <a:ln w="57150">
            <a:noFill/>
            <a:miter lim="800000"/>
          </a:ln>
        </p:spPr>
        <p:txBody>
          <a:bodyPr vert="horz" lIns="0" tIns="91440" rIns="0" bIns="91440" rtlCol="0">
            <a:normAutofit fontScale="92500" lnSpcReduction="10000"/>
          </a:bodyPr>
          <a:lstStyle>
            <a:lvl1pPr marL="182880" indent="-182880" algn="l" defTabSz="914400" rtl="0" eaLnBrk="1" latinLnBrk="0" hangingPunct="1">
              <a:lnSpc>
                <a:spcPct val="90000"/>
              </a:lnSpc>
              <a:spcBef>
                <a:spcPts val="400"/>
              </a:spcBef>
              <a:buClrTx/>
              <a:buFont typeface="" panose="020B0303030202060203" pitchFamily="34" charset="0"/>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a:lstStyle>
          <a:p>
            <a:pPr marL="0" indent="0">
              <a:buFont typeface="" panose="020B0303030202060203" pitchFamily="34" charset="0"/>
              <a:buNone/>
            </a:pPr>
            <a:r>
              <a:rPr lang="en-US" b="1" dirty="0"/>
              <a:t>Program Admin</a:t>
            </a:r>
          </a:p>
          <a:p>
            <a:r>
              <a:rPr lang="en-US" dirty="0"/>
              <a:t>Demo &amp; workshop schedule</a:t>
            </a:r>
          </a:p>
          <a:p>
            <a:r>
              <a:rPr lang="en-US" dirty="0"/>
              <a:t>NDAs &amp; Alliance agreements</a:t>
            </a:r>
          </a:p>
          <a:p>
            <a:r>
              <a:rPr lang="en-US" dirty="0"/>
              <a:t>NFRs license allocation</a:t>
            </a:r>
          </a:p>
          <a:p>
            <a:r>
              <a:rPr lang="en-US" dirty="0"/>
              <a:t>Compatibility Matrices</a:t>
            </a:r>
            <a:br>
              <a:rPr lang="en-US" dirty="0"/>
            </a:br>
            <a:r>
              <a:rPr lang="en-US" dirty="0"/>
              <a:t>(NutanixReady)</a:t>
            </a:r>
          </a:p>
        </p:txBody>
      </p:sp>
      <p:sp>
        <p:nvSpPr>
          <p:cNvPr id="12" name="Content Placeholder 3">
            <a:extLst>
              <a:ext uri="{FF2B5EF4-FFF2-40B4-BE49-F238E27FC236}">
                <a16:creationId xmlns:a16="http://schemas.microsoft.com/office/drawing/2014/main" id="{9ECA3E8B-FE2B-23E5-6E55-AEF6645EE3B4}"/>
              </a:ext>
            </a:extLst>
          </p:cNvPr>
          <p:cNvSpPr txBox="1">
            <a:spLocks/>
          </p:cNvSpPr>
          <p:nvPr/>
        </p:nvSpPr>
        <p:spPr>
          <a:xfrm>
            <a:off x="8964965" y="2378949"/>
            <a:ext cx="3236462" cy="1914201"/>
          </a:xfrm>
          <a:prstGeom prst="rect">
            <a:avLst/>
          </a:prstGeom>
          <a:ln w="57150">
            <a:noFill/>
            <a:miter lim="800000"/>
          </a:ln>
        </p:spPr>
        <p:txBody>
          <a:bodyPr vert="horz" lIns="0" tIns="91440" rIns="0" bIns="91440" rtlCol="0">
            <a:normAutofit fontScale="92500" lnSpcReduction="10000"/>
          </a:bodyPr>
          <a:lstStyle>
            <a:lvl1pPr marL="182880" indent="-182880" algn="l" defTabSz="914400" rtl="0" eaLnBrk="1" latinLnBrk="0" hangingPunct="1">
              <a:lnSpc>
                <a:spcPct val="90000"/>
              </a:lnSpc>
              <a:spcBef>
                <a:spcPts val="400"/>
              </a:spcBef>
              <a:buClrTx/>
              <a:buFont typeface="" panose="020B0303030202060203" pitchFamily="34" charset="0"/>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a:lstStyle>
          <a:p>
            <a:pPr marL="0" indent="0">
              <a:buFont typeface="" panose="020B0303030202060203" pitchFamily="34" charset="0"/>
              <a:buNone/>
            </a:pPr>
            <a:r>
              <a:rPr lang="en-US" b="1" dirty="0"/>
              <a:t>Plugin Enablement</a:t>
            </a:r>
          </a:p>
          <a:p>
            <a:r>
              <a:rPr lang="en-US" dirty="0"/>
              <a:t>How-to guides</a:t>
            </a:r>
          </a:p>
          <a:p>
            <a:r>
              <a:rPr lang="en-US" dirty="0"/>
              <a:t>UI / Method correlation</a:t>
            </a:r>
          </a:p>
          <a:p>
            <a:r>
              <a:rPr lang="en-US" dirty="0"/>
              <a:t>Workshop material</a:t>
            </a:r>
          </a:p>
          <a:p>
            <a:r>
              <a:rPr lang="en-US" dirty="0"/>
              <a:t>Videos</a:t>
            </a:r>
          </a:p>
          <a:p>
            <a:r>
              <a:rPr lang="en-US" dirty="0"/>
              <a:t>Requirements docs</a:t>
            </a:r>
          </a:p>
        </p:txBody>
      </p:sp>
    </p:spTree>
    <p:extLst>
      <p:ext uri="{BB962C8B-B14F-4D97-AF65-F5344CB8AC3E}">
        <p14:creationId xmlns:p14="http://schemas.microsoft.com/office/powerpoint/2010/main" val="369002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E75AF-0B84-AF76-4528-BF9665320EB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043CF9-D668-1087-F5B3-F72BC6041FD6}"/>
              </a:ext>
            </a:extLst>
          </p:cNvPr>
          <p:cNvSpPr>
            <a:spLocks noGrp="1"/>
          </p:cNvSpPr>
          <p:nvPr>
            <p:ph type="ftr" sz="quarter" idx="18"/>
          </p:nvPr>
        </p:nvSpPr>
        <p:spPr/>
        <p:txBody>
          <a:bodyPr/>
          <a:lstStyle/>
          <a:p>
            <a:r>
              <a:rPr lang="en-US" dirty="0"/>
              <a:t>Confidential | For Internal Purposes Only</a:t>
            </a:r>
          </a:p>
        </p:txBody>
      </p:sp>
      <p:sp>
        <p:nvSpPr>
          <p:cNvPr id="3" name="Slide Number Placeholder 2">
            <a:extLst>
              <a:ext uri="{FF2B5EF4-FFF2-40B4-BE49-F238E27FC236}">
                <a16:creationId xmlns:a16="http://schemas.microsoft.com/office/drawing/2014/main" id="{ABBBE844-CC7F-9A60-2DD9-ED27523DA397}"/>
              </a:ext>
            </a:extLst>
          </p:cNvPr>
          <p:cNvSpPr>
            <a:spLocks noGrp="1"/>
          </p:cNvSpPr>
          <p:nvPr>
            <p:ph type="sldNum" sz="quarter" idx="19"/>
          </p:nvPr>
        </p:nvSpPr>
        <p:spPr/>
        <p:txBody>
          <a:bodyPr/>
          <a:lstStyle/>
          <a:p>
            <a:pPr defTabSz="1088421">
              <a:buFontTx/>
              <a:buBlip>
                <a:blip r:embed="rId2"/>
              </a:buBlip>
            </a:pPr>
            <a:fld id="{104FC826-72BB-4AF1-BA01-A94F7396A7DC}" type="slidenum">
              <a:rPr lang="en-US" smtClean="0"/>
              <a:pPr defTabSz="1088421">
                <a:buFontTx/>
                <a:buBlip>
                  <a:blip r:embed="rId2"/>
                </a:buBlip>
              </a:pPr>
              <a:t>6</a:t>
            </a:fld>
            <a:endParaRPr lang="en-US"/>
          </a:p>
        </p:txBody>
      </p:sp>
      <p:sp>
        <p:nvSpPr>
          <p:cNvPr id="5" name="Title 4">
            <a:extLst>
              <a:ext uri="{FF2B5EF4-FFF2-40B4-BE49-F238E27FC236}">
                <a16:creationId xmlns:a16="http://schemas.microsoft.com/office/drawing/2014/main" id="{635F77C1-5E1A-1560-10DD-B91904B88E15}"/>
              </a:ext>
            </a:extLst>
          </p:cNvPr>
          <p:cNvSpPr>
            <a:spLocks noGrp="1"/>
          </p:cNvSpPr>
          <p:nvPr>
            <p:ph type="title"/>
          </p:nvPr>
        </p:nvSpPr>
        <p:spPr/>
        <p:txBody>
          <a:bodyPr/>
          <a:lstStyle/>
          <a:p>
            <a:r>
              <a:rPr lang="en-US" dirty="0"/>
              <a:t>Plugins In Circulation</a:t>
            </a:r>
            <a:endParaRPr lang="en-US" dirty="0">
              <a:solidFill>
                <a:schemeClr val="accent5"/>
              </a:solidFill>
            </a:endParaRPr>
          </a:p>
        </p:txBody>
      </p:sp>
      <p:sp>
        <p:nvSpPr>
          <p:cNvPr id="8" name="Content Placeholder 3">
            <a:extLst>
              <a:ext uri="{FF2B5EF4-FFF2-40B4-BE49-F238E27FC236}">
                <a16:creationId xmlns:a16="http://schemas.microsoft.com/office/drawing/2014/main" id="{88213641-ED9B-A5A4-D80D-503A6CEF2781}"/>
              </a:ext>
            </a:extLst>
          </p:cNvPr>
          <p:cNvSpPr txBox="1">
            <a:spLocks/>
          </p:cNvSpPr>
          <p:nvPr/>
        </p:nvSpPr>
        <p:spPr>
          <a:xfrm>
            <a:off x="560063" y="1069848"/>
            <a:ext cx="11372857" cy="5231963"/>
          </a:xfrm>
          <a:prstGeom prst="rect">
            <a:avLst/>
          </a:prstGeom>
          <a:ln w="57150">
            <a:noFill/>
            <a:miter lim="800000"/>
          </a:ln>
        </p:spPr>
        <p:txBody>
          <a:bodyPr vert="horz" lIns="0" tIns="91440" rIns="0" bIns="91440" rtlCol="0">
            <a:normAutofit fontScale="47500" lnSpcReduction="20000"/>
          </a:bodyPr>
          <a:lstStyle>
            <a:lvl1pPr marL="182880" indent="-182880" algn="l" defTabSz="914400" rtl="0" eaLnBrk="1" latinLnBrk="0" hangingPunct="1">
              <a:lnSpc>
                <a:spcPct val="90000"/>
              </a:lnSpc>
              <a:spcBef>
                <a:spcPts val="400"/>
              </a:spcBef>
              <a:buClrTx/>
              <a:buFont typeface="" panose="020B0303030202060203" pitchFamily="34" charset="0"/>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a:lstStyle>
          <a:p>
            <a:r>
              <a:rPr lang="en-US" b="1" dirty="0"/>
              <a:t>Intro calls</a:t>
            </a:r>
            <a:br>
              <a:rPr lang="en-US" dirty="0"/>
            </a:br>
            <a:r>
              <a:rPr lang="en-US" dirty="0"/>
              <a:t>Typically, a customer needs to understand what is involved in building a particular integration or UI component:</a:t>
            </a:r>
          </a:p>
          <a:p>
            <a:pPr lvl="1"/>
            <a:r>
              <a:rPr lang="en-US" dirty="0"/>
              <a:t>What skills are required?</a:t>
            </a:r>
          </a:p>
          <a:p>
            <a:pPr lvl="1"/>
            <a:r>
              <a:rPr lang="en-US" dirty="0"/>
              <a:t>Where do I find resources?</a:t>
            </a:r>
          </a:p>
          <a:p>
            <a:pPr lvl="1"/>
            <a:r>
              <a:rPr lang="en-US" dirty="0"/>
              <a:t>How are plugins built, compiled and deployed?</a:t>
            </a:r>
          </a:p>
          <a:p>
            <a:pPr lvl="1"/>
            <a:r>
              <a:rPr lang="en-US" dirty="0"/>
              <a:t>Who maintains the plugin and how?</a:t>
            </a:r>
          </a:p>
          <a:p>
            <a:pPr lvl="1"/>
            <a:r>
              <a:rPr lang="en-US" dirty="0"/>
              <a:t>What are the options to publish the plugin?</a:t>
            </a:r>
          </a:p>
          <a:p>
            <a:pPr lvl="1"/>
            <a:r>
              <a:rPr lang="en-US" dirty="0"/>
              <a:t>How long does it take to build an X plugin?</a:t>
            </a:r>
            <a:br>
              <a:rPr lang="en-US" dirty="0"/>
            </a:br>
            <a:r>
              <a:rPr lang="en-US" dirty="0"/>
              <a:t> </a:t>
            </a:r>
          </a:p>
          <a:p>
            <a:r>
              <a:rPr lang="en-US" b="1" dirty="0"/>
              <a:t>How-To workshops</a:t>
            </a:r>
            <a:br>
              <a:rPr lang="en-US" dirty="0"/>
            </a:br>
            <a:r>
              <a:rPr lang="en-US" dirty="0"/>
              <a:t>Following on plugin introduction, customers typically need us to take their technical resources through a getting started demo:</a:t>
            </a:r>
          </a:p>
          <a:p>
            <a:pPr lvl="1"/>
            <a:r>
              <a:rPr lang="en-US" dirty="0"/>
              <a:t>Preparing a local development environment</a:t>
            </a:r>
          </a:p>
          <a:p>
            <a:pPr lvl="1"/>
            <a:r>
              <a:rPr lang="en-US" dirty="0"/>
              <a:t>Creating a code project</a:t>
            </a:r>
          </a:p>
          <a:p>
            <a:pPr lvl="1"/>
            <a:r>
              <a:rPr lang="en-US" dirty="0"/>
              <a:t>Navigate the classes and methods to be populated</a:t>
            </a:r>
          </a:p>
          <a:p>
            <a:pPr lvl="1"/>
            <a:r>
              <a:rPr lang="en-US" dirty="0"/>
              <a:t>Compiling, deploying and testing plugin code</a:t>
            </a:r>
          </a:p>
          <a:p>
            <a:pPr lvl="1"/>
            <a:endParaRPr lang="en-US" dirty="0"/>
          </a:p>
          <a:p>
            <a:r>
              <a:rPr lang="en-US" b="1" dirty="0"/>
              <a:t>Cadence calls</a:t>
            </a:r>
            <a:br>
              <a:rPr lang="en-US" dirty="0"/>
            </a:br>
            <a:r>
              <a:rPr lang="en-US" dirty="0"/>
              <a:t>As development progresses, Plugin Program Management checks in via mail or weekly calls to understand the status and development progress.</a:t>
            </a:r>
            <a:br>
              <a:rPr lang="en-US" dirty="0"/>
            </a:br>
            <a:endParaRPr lang="en-US" dirty="0"/>
          </a:p>
          <a:p>
            <a:r>
              <a:rPr lang="en-US" b="1" dirty="0"/>
              <a:t>Question &amp; Issue follow-up</a:t>
            </a:r>
            <a:br>
              <a:rPr lang="en-US" dirty="0"/>
            </a:br>
            <a:r>
              <a:rPr lang="en-US" dirty="0"/>
              <a:t>Plugin Program management deals with for questions that come up regarding specific use cases, correlating UI functionality to code points in the projects</a:t>
            </a:r>
          </a:p>
          <a:p>
            <a:pPr lvl="1"/>
            <a:r>
              <a:rPr lang="en-US" dirty="0"/>
              <a:t>Assist with explanations, demos and sample code</a:t>
            </a:r>
          </a:p>
          <a:p>
            <a:pPr lvl="1"/>
            <a:r>
              <a:rPr lang="en-US" dirty="0"/>
              <a:t>Follow up with engineering to address unanswered/unknown questions</a:t>
            </a:r>
          </a:p>
          <a:p>
            <a:pPr lvl="1"/>
            <a:r>
              <a:rPr lang="en-US" dirty="0"/>
              <a:t>Follow up with program management on bugs or missing functionality </a:t>
            </a:r>
            <a:br>
              <a:rPr lang="en-US" dirty="0"/>
            </a:br>
            <a:endParaRPr lang="en-US" dirty="0"/>
          </a:p>
          <a:p>
            <a:r>
              <a:rPr lang="en-US" b="1" dirty="0"/>
              <a:t>Priority Status List</a:t>
            </a:r>
          </a:p>
          <a:p>
            <a:pPr lvl="1"/>
            <a:r>
              <a:rPr lang="en-US" dirty="0"/>
              <a:t>Maintain a list of plugins being developed by engineering and what the priorities and expected dates are</a:t>
            </a:r>
          </a:p>
          <a:p>
            <a:pPr lvl="1"/>
            <a:r>
              <a:rPr lang="en-US" dirty="0"/>
              <a:t>Track bug fix and expected feature dates for customer feedback </a:t>
            </a:r>
          </a:p>
          <a:p>
            <a:pPr lvl="1"/>
            <a:r>
              <a:rPr lang="en-US" dirty="0"/>
              <a:t>Track customer plugins currently supported through the process</a:t>
            </a:r>
          </a:p>
          <a:p>
            <a:pPr lvl="1"/>
            <a:endParaRPr lang="en-US" dirty="0"/>
          </a:p>
          <a:p>
            <a:r>
              <a:rPr lang="en-US" b="1" dirty="0"/>
              <a:t>Plugin Publication</a:t>
            </a:r>
          </a:p>
          <a:p>
            <a:pPr lvl="1"/>
            <a:r>
              <a:rPr lang="en-US" dirty="0"/>
              <a:t>Provide list of requirements for publication on share.morpheusdata.com.</a:t>
            </a:r>
          </a:p>
          <a:p>
            <a:pPr lvl="1"/>
            <a:r>
              <a:rPr lang="en-US" dirty="0"/>
              <a:t>Check criteria (e.g., LICENSE file)</a:t>
            </a:r>
          </a:p>
          <a:p>
            <a:pPr lvl="1"/>
            <a:r>
              <a:rPr lang="en-US" dirty="0"/>
              <a:t>Liaise with engineering to get the plugin publish and linked to the resources (site, documentation, code repo)</a:t>
            </a:r>
          </a:p>
        </p:txBody>
      </p:sp>
    </p:spTree>
    <p:extLst>
      <p:ext uri="{BB962C8B-B14F-4D97-AF65-F5344CB8AC3E}">
        <p14:creationId xmlns:p14="http://schemas.microsoft.com/office/powerpoint/2010/main" val="260432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994CB-180E-BFD8-8749-550315414BC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2865E59-D30D-D395-3669-4E4018D6FDE1}"/>
              </a:ext>
            </a:extLst>
          </p:cNvPr>
          <p:cNvSpPr>
            <a:spLocks noGrp="1"/>
          </p:cNvSpPr>
          <p:nvPr>
            <p:ph type="ftr" sz="quarter" idx="18"/>
          </p:nvPr>
        </p:nvSpPr>
        <p:spPr/>
        <p:txBody>
          <a:bodyPr/>
          <a:lstStyle/>
          <a:p>
            <a:r>
              <a:rPr lang="en-US" dirty="0"/>
              <a:t>Confidential | For Internal Purposes Only</a:t>
            </a:r>
          </a:p>
        </p:txBody>
      </p:sp>
      <p:sp>
        <p:nvSpPr>
          <p:cNvPr id="3" name="Slide Number Placeholder 2">
            <a:extLst>
              <a:ext uri="{FF2B5EF4-FFF2-40B4-BE49-F238E27FC236}">
                <a16:creationId xmlns:a16="http://schemas.microsoft.com/office/drawing/2014/main" id="{D3594AFB-6A34-91EA-0289-6133A24BEBD7}"/>
              </a:ext>
            </a:extLst>
          </p:cNvPr>
          <p:cNvSpPr>
            <a:spLocks noGrp="1"/>
          </p:cNvSpPr>
          <p:nvPr>
            <p:ph type="sldNum" sz="quarter" idx="19"/>
          </p:nvPr>
        </p:nvSpPr>
        <p:spPr/>
        <p:txBody>
          <a:bodyPr/>
          <a:lstStyle/>
          <a:p>
            <a:pPr defTabSz="1088421">
              <a:buFontTx/>
              <a:buBlip>
                <a:blip r:embed="rId2"/>
              </a:buBlip>
            </a:pPr>
            <a:fld id="{104FC826-72BB-4AF1-BA01-A94F7396A7DC}" type="slidenum">
              <a:rPr lang="en-US" smtClean="0"/>
              <a:pPr defTabSz="1088421">
                <a:buFontTx/>
                <a:buBlip>
                  <a:blip r:embed="rId2"/>
                </a:buBlip>
              </a:pPr>
              <a:t>7</a:t>
            </a:fld>
            <a:endParaRPr lang="en-US"/>
          </a:p>
        </p:txBody>
      </p:sp>
      <p:sp>
        <p:nvSpPr>
          <p:cNvPr id="5" name="Title 4">
            <a:extLst>
              <a:ext uri="{FF2B5EF4-FFF2-40B4-BE49-F238E27FC236}">
                <a16:creationId xmlns:a16="http://schemas.microsoft.com/office/drawing/2014/main" id="{12564F1D-5FF9-4F63-2FB5-C01414FB38CA}"/>
              </a:ext>
            </a:extLst>
          </p:cNvPr>
          <p:cNvSpPr>
            <a:spLocks noGrp="1"/>
          </p:cNvSpPr>
          <p:nvPr>
            <p:ph type="title"/>
          </p:nvPr>
        </p:nvSpPr>
        <p:spPr/>
        <p:txBody>
          <a:bodyPr/>
          <a:lstStyle/>
          <a:p>
            <a:r>
              <a:rPr lang="en-US" dirty="0"/>
              <a:t>Program Admin</a:t>
            </a:r>
            <a:endParaRPr lang="en-US" dirty="0">
              <a:solidFill>
                <a:schemeClr val="accent5"/>
              </a:solidFill>
            </a:endParaRPr>
          </a:p>
        </p:txBody>
      </p:sp>
      <p:sp>
        <p:nvSpPr>
          <p:cNvPr id="8" name="Content Placeholder 3">
            <a:extLst>
              <a:ext uri="{FF2B5EF4-FFF2-40B4-BE49-F238E27FC236}">
                <a16:creationId xmlns:a16="http://schemas.microsoft.com/office/drawing/2014/main" id="{C33C8A99-0516-6F8D-A5F7-51A19251695D}"/>
              </a:ext>
            </a:extLst>
          </p:cNvPr>
          <p:cNvSpPr txBox="1">
            <a:spLocks/>
          </p:cNvSpPr>
          <p:nvPr/>
        </p:nvSpPr>
        <p:spPr>
          <a:xfrm>
            <a:off x="560063" y="1069848"/>
            <a:ext cx="11372857" cy="5135643"/>
          </a:xfrm>
          <a:prstGeom prst="rect">
            <a:avLst/>
          </a:prstGeom>
          <a:ln w="57150">
            <a:noFill/>
            <a:miter lim="800000"/>
          </a:ln>
        </p:spPr>
        <p:txBody>
          <a:bodyPr vert="horz" lIns="0" tIns="91440" rIns="0" bIns="91440" rtlCol="0">
            <a:normAutofit fontScale="55000" lnSpcReduction="20000"/>
          </a:bodyPr>
          <a:lstStyle>
            <a:lvl1pPr marL="182880" indent="-182880" algn="l" defTabSz="914400" rtl="0" eaLnBrk="1" latinLnBrk="0" hangingPunct="1">
              <a:lnSpc>
                <a:spcPct val="90000"/>
              </a:lnSpc>
              <a:spcBef>
                <a:spcPts val="400"/>
              </a:spcBef>
              <a:buClrTx/>
              <a:buFont typeface="" panose="020B0303030202060203" pitchFamily="34" charset="0"/>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a:lstStyle>
          <a:p>
            <a:r>
              <a:rPr lang="en-US" b="1" dirty="0"/>
              <a:t>Demo &amp; Workshop Schedule</a:t>
            </a:r>
            <a:br>
              <a:rPr lang="en-US" b="1" dirty="0"/>
            </a:br>
            <a:br>
              <a:rPr lang="en-US" dirty="0"/>
            </a:br>
            <a:r>
              <a:rPr lang="en-US" dirty="0"/>
              <a:t>Account Managers and Sales Engineers often field queries around Morpheus integration capability. Often, plugins address integration needs that automation workflows and existing integrations cannot.</a:t>
            </a:r>
            <a:br>
              <a:rPr lang="en-US" dirty="0"/>
            </a:br>
            <a:r>
              <a:rPr lang="en-US" dirty="0"/>
              <a:t>In these cases, sales and account representatives would reach and schedule introductory sessions to talk about integration needs, plugin capability and plugin development methodology.</a:t>
            </a:r>
            <a:br>
              <a:rPr lang="en-US" dirty="0"/>
            </a:br>
            <a:r>
              <a:rPr lang="en-US" dirty="0"/>
              <a:t> </a:t>
            </a:r>
          </a:p>
          <a:p>
            <a:r>
              <a:rPr lang="en-US" b="1" dirty="0"/>
              <a:t>NDAs &amp; Customer/Partner Agreements</a:t>
            </a:r>
            <a:br>
              <a:rPr lang="en-US" b="1" dirty="0"/>
            </a:br>
            <a:br>
              <a:rPr lang="en-US" dirty="0"/>
            </a:br>
            <a:r>
              <a:rPr lang="en-US" dirty="0"/>
              <a:t>Before the Plugin Program Representative engages with a potential customer or partner, a general NDA will be in place. Some customers require additional NDAs to cover their legal requirements.</a:t>
            </a:r>
            <a:br>
              <a:rPr lang="en-US" dirty="0"/>
            </a:br>
            <a:r>
              <a:rPr lang="en-US" dirty="0"/>
              <a:t>By using Morpheus, customers and partners agree to the general EULA, which in turn, references the plugin core license. The current Morpheus EULA and Plugin Source License (PSL) can be viewed here:</a:t>
            </a:r>
            <a:br>
              <a:rPr lang="en-US" dirty="0"/>
            </a:br>
            <a:r>
              <a:rPr lang="en-US" dirty="0">
                <a:hlinkClick r:id="rId3"/>
              </a:rPr>
              <a:t>https://morpheusdata.com/eula/</a:t>
            </a:r>
            <a:br>
              <a:rPr lang="en-US" dirty="0"/>
            </a:br>
            <a:r>
              <a:rPr lang="en-US" dirty="0">
                <a:hlinkClick r:id="rId4"/>
              </a:rPr>
              <a:t>https://morpheusdata.com/plugin-source-license/</a:t>
            </a:r>
            <a:br>
              <a:rPr lang="en-US" dirty="0"/>
            </a:br>
            <a:br>
              <a:rPr lang="en-US" dirty="0"/>
            </a:br>
            <a:r>
              <a:rPr lang="en-US" dirty="0"/>
              <a:t>With the acquisition and the Morpheus/VME split, these terms will be revisited and adjusted according to HPE policy.</a:t>
            </a:r>
          </a:p>
          <a:p>
            <a:pPr marL="0" indent="0">
              <a:buNone/>
            </a:pPr>
            <a:endParaRPr lang="en-US" dirty="0"/>
          </a:p>
          <a:p>
            <a:r>
              <a:rPr lang="en-US" b="1" dirty="0"/>
              <a:t>NFR License Allocation</a:t>
            </a:r>
            <a:br>
              <a:rPr lang="en-US" dirty="0"/>
            </a:br>
            <a:r>
              <a:rPr lang="en-US" dirty="0"/>
              <a:t>The current community license allows developers and testers a 25 Workload Element license (WLE). Often with plugins, these aren’t sufficient and an NFR (Not For Resale) license needs to be issued. This is done in tandem with Legal.</a:t>
            </a:r>
            <a:br>
              <a:rPr lang="en-US" dirty="0"/>
            </a:br>
            <a:br>
              <a:rPr lang="en-US" dirty="0"/>
            </a:br>
            <a:r>
              <a:rPr lang="en-US" dirty="0"/>
              <a:t>It seems probable that the WLE license model will be replaced with core-based licenses in future. This potentially creates additional overhead to keep program engagements current.</a:t>
            </a:r>
            <a:br>
              <a:rPr lang="en-US" dirty="0"/>
            </a:br>
            <a:endParaRPr lang="en-US" dirty="0"/>
          </a:p>
          <a:p>
            <a:r>
              <a:rPr lang="en-US" b="1" dirty="0"/>
              <a:t>Alliances and Compatibility Matrices</a:t>
            </a:r>
            <a:br>
              <a:rPr lang="en-US" dirty="0"/>
            </a:br>
            <a:r>
              <a:rPr lang="en-US" dirty="0"/>
              <a:t>Currently, Plugin Program management works with NutanixReady to keep compatibility on major product versions verified. Nutanix compatibility can be viewed here:</a:t>
            </a:r>
            <a:br>
              <a:rPr lang="en-US" dirty="0"/>
            </a:br>
            <a:r>
              <a:rPr lang="en-US" dirty="0">
                <a:hlinkClick r:id="rId5"/>
              </a:rPr>
              <a:t>https://portal.nutanix.com/page/documents/compatibility-interoperability-matrix/software?partnerName=Morpheus%20Data&amp;solutionType=all&amp;componentVersion=all&amp;hypervisor=all&amp;validationType=all</a:t>
            </a:r>
            <a:br>
              <a:rPr lang="en-US" dirty="0"/>
            </a:br>
            <a:br>
              <a:rPr lang="en-US" dirty="0"/>
            </a:br>
            <a:r>
              <a:rPr lang="en-US" dirty="0"/>
              <a:t>TBD: Program management to determine whether other alliance partners should be approached for this.</a:t>
            </a:r>
          </a:p>
          <a:p>
            <a:endParaRPr lang="en-US" dirty="0"/>
          </a:p>
        </p:txBody>
      </p:sp>
    </p:spTree>
    <p:extLst>
      <p:ext uri="{BB962C8B-B14F-4D97-AF65-F5344CB8AC3E}">
        <p14:creationId xmlns:p14="http://schemas.microsoft.com/office/powerpoint/2010/main" val="99333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05F5F-6E22-F815-9E85-F861D3C1CE3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549956-FCDE-6F87-0DE1-8D4F4491278E}"/>
              </a:ext>
            </a:extLst>
          </p:cNvPr>
          <p:cNvSpPr>
            <a:spLocks noGrp="1"/>
          </p:cNvSpPr>
          <p:nvPr>
            <p:ph type="ftr" sz="quarter" idx="18"/>
          </p:nvPr>
        </p:nvSpPr>
        <p:spPr/>
        <p:txBody>
          <a:bodyPr/>
          <a:lstStyle/>
          <a:p>
            <a:r>
              <a:rPr lang="en-US" dirty="0"/>
              <a:t>Confidential | For Internal Purposes Only</a:t>
            </a:r>
          </a:p>
        </p:txBody>
      </p:sp>
      <p:sp>
        <p:nvSpPr>
          <p:cNvPr id="3" name="Slide Number Placeholder 2">
            <a:extLst>
              <a:ext uri="{FF2B5EF4-FFF2-40B4-BE49-F238E27FC236}">
                <a16:creationId xmlns:a16="http://schemas.microsoft.com/office/drawing/2014/main" id="{53F8D54F-478B-227D-D128-B92A5E0E1C2E}"/>
              </a:ext>
            </a:extLst>
          </p:cNvPr>
          <p:cNvSpPr>
            <a:spLocks noGrp="1"/>
          </p:cNvSpPr>
          <p:nvPr>
            <p:ph type="sldNum" sz="quarter" idx="19"/>
          </p:nvPr>
        </p:nvSpPr>
        <p:spPr/>
        <p:txBody>
          <a:bodyPr/>
          <a:lstStyle/>
          <a:p>
            <a:pPr defTabSz="1088421">
              <a:buFontTx/>
              <a:buBlip>
                <a:blip r:embed="rId2"/>
              </a:buBlip>
            </a:pPr>
            <a:fld id="{104FC826-72BB-4AF1-BA01-A94F7396A7DC}" type="slidenum">
              <a:rPr lang="en-US" smtClean="0"/>
              <a:pPr defTabSz="1088421">
                <a:buFontTx/>
                <a:buBlip>
                  <a:blip r:embed="rId2"/>
                </a:buBlip>
              </a:pPr>
              <a:t>8</a:t>
            </a:fld>
            <a:endParaRPr lang="en-US"/>
          </a:p>
        </p:txBody>
      </p:sp>
      <p:sp>
        <p:nvSpPr>
          <p:cNvPr id="5" name="Title 4">
            <a:extLst>
              <a:ext uri="{FF2B5EF4-FFF2-40B4-BE49-F238E27FC236}">
                <a16:creationId xmlns:a16="http://schemas.microsoft.com/office/drawing/2014/main" id="{10D83E3A-21D7-F6CB-9061-A1D9EAE3CABA}"/>
              </a:ext>
            </a:extLst>
          </p:cNvPr>
          <p:cNvSpPr>
            <a:spLocks noGrp="1"/>
          </p:cNvSpPr>
          <p:nvPr>
            <p:ph type="title"/>
          </p:nvPr>
        </p:nvSpPr>
        <p:spPr/>
        <p:txBody>
          <a:bodyPr/>
          <a:lstStyle/>
          <a:p>
            <a:r>
              <a:rPr lang="en-US" dirty="0"/>
              <a:t>Plugin Enablement</a:t>
            </a:r>
            <a:endParaRPr lang="en-US" dirty="0">
              <a:solidFill>
                <a:schemeClr val="accent5"/>
              </a:solidFill>
            </a:endParaRPr>
          </a:p>
        </p:txBody>
      </p:sp>
      <p:sp>
        <p:nvSpPr>
          <p:cNvPr id="8" name="Content Placeholder 3">
            <a:extLst>
              <a:ext uri="{FF2B5EF4-FFF2-40B4-BE49-F238E27FC236}">
                <a16:creationId xmlns:a16="http://schemas.microsoft.com/office/drawing/2014/main" id="{EE5EB8DD-E1D1-412A-CC0F-707C905BFDC7}"/>
              </a:ext>
            </a:extLst>
          </p:cNvPr>
          <p:cNvSpPr txBox="1">
            <a:spLocks/>
          </p:cNvSpPr>
          <p:nvPr/>
        </p:nvSpPr>
        <p:spPr>
          <a:xfrm>
            <a:off x="560063" y="1069848"/>
            <a:ext cx="11498270" cy="5231963"/>
          </a:xfrm>
          <a:prstGeom prst="rect">
            <a:avLst/>
          </a:prstGeom>
          <a:ln w="57150">
            <a:noFill/>
            <a:miter lim="800000"/>
          </a:ln>
        </p:spPr>
        <p:txBody>
          <a:bodyPr vert="horz" lIns="0" tIns="91440" rIns="0" bIns="91440" rtlCol="0">
            <a:normAutofit fontScale="40000" lnSpcReduction="20000"/>
          </a:bodyPr>
          <a:lstStyle>
            <a:lvl1pPr marL="182880" indent="-182880" algn="l" defTabSz="914400" rtl="0" eaLnBrk="1" latinLnBrk="0" hangingPunct="1">
              <a:lnSpc>
                <a:spcPct val="90000"/>
              </a:lnSpc>
              <a:spcBef>
                <a:spcPts val="400"/>
              </a:spcBef>
              <a:buClrTx/>
              <a:buFont typeface="" panose="020B0303030202060203" pitchFamily="34" charset="0"/>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400"/>
              </a:spcBef>
              <a:buClrTx/>
              <a:buSzPct val="90000"/>
              <a:buFont typeface="" panose="020B0303030202060203" pitchFamily="34" charset="0"/>
              <a:buChar char="•"/>
              <a:defRPr sz="2000" kern="1200">
                <a:solidFill>
                  <a:schemeClr val="tx1"/>
                </a:solidFill>
                <a:latin typeface="+mn-lt"/>
                <a:ea typeface="+mn-ea"/>
                <a:cs typeface="+mn-cs"/>
              </a:defRPr>
            </a:lvl2pPr>
            <a:lvl3pPr marL="548640" indent="-137160" algn="l" defTabSz="914400" rtl="0" eaLnBrk="1" latinLnBrk="0" hangingPunct="1">
              <a:lnSpc>
                <a:spcPct val="90000"/>
              </a:lnSpc>
              <a:spcBef>
                <a:spcPts val="400"/>
              </a:spcBef>
              <a:buClrTx/>
              <a:buFont typeface="" panose="020B0303030202060203" pitchFamily="34" charset="0"/>
              <a:buChar char="–"/>
              <a:defRPr sz="1800" kern="1200">
                <a:solidFill>
                  <a:schemeClr val="tx1"/>
                </a:solidFill>
                <a:latin typeface="+mn-lt"/>
                <a:ea typeface="+mn-ea"/>
                <a:cs typeface="+mn-cs"/>
              </a:defRPr>
            </a:lvl3pPr>
            <a:lvl4pPr marL="73152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4pPr>
            <a:lvl5pPr marL="868680" indent="-137160" algn="l" defTabSz="914400" rtl="0" eaLnBrk="1" latinLnBrk="0" hangingPunct="1">
              <a:lnSpc>
                <a:spcPct val="90000"/>
              </a:lnSpc>
              <a:spcBef>
                <a:spcPts val="400"/>
              </a:spcBef>
              <a:buClrTx/>
              <a:buFont typeface="" panose="020B0303030202060203" pitchFamily="34" charset="0"/>
              <a:buChar char="–"/>
              <a:defRPr sz="16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Tx/>
              <a:buFont typeface="" panose="020B0303030202060203" pitchFamily="34" charset="0"/>
              <a:buChar char="–"/>
              <a:defRPr sz="1200" kern="1200">
                <a:solidFill>
                  <a:schemeClr val="tx1"/>
                </a:solidFill>
                <a:latin typeface="+mn-lt"/>
                <a:ea typeface="+mn-ea"/>
                <a:cs typeface="+mn-cs"/>
              </a:defRPr>
            </a:lvl9pPr>
          </a:lstStyle>
          <a:p>
            <a:r>
              <a:rPr lang="en-US" b="1" dirty="0"/>
              <a:t>How-To Guides</a:t>
            </a:r>
            <a:br>
              <a:rPr lang="en-US" dirty="0"/>
            </a:br>
            <a:r>
              <a:rPr lang="en-US" dirty="0"/>
              <a:t>Currently, how-to guides are planned for each common customer use case plugin type:</a:t>
            </a:r>
          </a:p>
          <a:p>
            <a:pPr lvl="1"/>
            <a:r>
              <a:rPr lang="en-US" dirty="0"/>
              <a:t>Report, dashboard, cloud, IPAM, backup, cypher…</a:t>
            </a:r>
          </a:p>
          <a:p>
            <a:pPr lvl="1"/>
            <a:r>
              <a:rPr lang="en-US" dirty="0"/>
              <a:t>Cloud plugin guide is in alpha, based on proxmox integration</a:t>
            </a:r>
          </a:p>
          <a:p>
            <a:pPr lvl="1"/>
            <a:r>
              <a:rPr lang="en-US" dirty="0"/>
              <a:t>Report plugin guide in progress based on user provisioning count</a:t>
            </a:r>
          </a:p>
          <a:p>
            <a:pPr lvl="1"/>
            <a:r>
              <a:rPr lang="en-US" dirty="0"/>
              <a:t>Development environment setup guide content ready for review</a:t>
            </a:r>
            <a:br>
              <a:rPr lang="en-US" dirty="0"/>
            </a:br>
            <a:r>
              <a:rPr lang="en-US" dirty="0"/>
              <a:t> </a:t>
            </a:r>
          </a:p>
          <a:p>
            <a:r>
              <a:rPr lang="en-US" b="1" dirty="0"/>
              <a:t>Workshop Material</a:t>
            </a:r>
            <a:br>
              <a:rPr lang="en-US" dirty="0"/>
            </a:br>
            <a:r>
              <a:rPr lang="en-US" dirty="0"/>
              <a:t>In 2024, an experimental workshop was delivered to a limited audience, based on the how-to guide for cloud plugins. We are currently investigating the best format to deliver these for major plugin providers.</a:t>
            </a:r>
          </a:p>
          <a:p>
            <a:pPr marL="0" indent="0">
              <a:buNone/>
            </a:pPr>
            <a:endParaRPr lang="en-US" dirty="0"/>
          </a:p>
          <a:p>
            <a:r>
              <a:rPr lang="en-US" b="1" dirty="0"/>
              <a:t>General documentation</a:t>
            </a:r>
            <a:br>
              <a:rPr lang="en-US" dirty="0"/>
            </a:br>
            <a:r>
              <a:rPr lang="en-US" dirty="0"/>
              <a:t>As development progresses, Plugin Program Management checks in via mail or weekly calls to understand the status and development progress.</a:t>
            </a:r>
            <a:br>
              <a:rPr lang="en-US" dirty="0"/>
            </a:br>
            <a:endParaRPr lang="en-US" dirty="0"/>
          </a:p>
          <a:p>
            <a:r>
              <a:rPr lang="en-US" b="1" dirty="0"/>
              <a:t>Requirements Guide</a:t>
            </a:r>
            <a:br>
              <a:rPr lang="en-US" dirty="0"/>
            </a:br>
            <a:r>
              <a:rPr lang="en-US" dirty="0"/>
              <a:t>Due to the number of requests for assistance on customer cloud plugin development initiatives, it became clear that a concise to-do list is needed for minimum functionality. This serves as input for:</a:t>
            </a:r>
          </a:p>
          <a:p>
            <a:pPr lvl="1"/>
            <a:r>
              <a:rPr lang="en-US" dirty="0"/>
              <a:t>Defining MVP functionality</a:t>
            </a:r>
          </a:p>
          <a:p>
            <a:pPr lvl="1"/>
            <a:r>
              <a:rPr lang="en-US" dirty="0"/>
              <a:t>SOW planning and timeline estimations</a:t>
            </a:r>
          </a:p>
          <a:p>
            <a:pPr lvl="1"/>
            <a:r>
              <a:rPr lang="en-US" dirty="0"/>
              <a:t>Verifying customer requirements against actual functionality</a:t>
            </a:r>
            <a:br>
              <a:rPr lang="en-US" dirty="0"/>
            </a:br>
            <a:endParaRPr lang="en-US" dirty="0"/>
          </a:p>
          <a:p>
            <a:r>
              <a:rPr lang="en-US" b="1" dirty="0"/>
              <a:t>UI / Method Mapping</a:t>
            </a:r>
            <a:br>
              <a:rPr lang="en-US" dirty="0"/>
            </a:br>
            <a:r>
              <a:rPr lang="en-US" dirty="0"/>
              <a:t>A recurring question popping up with several different plugins: “Which code method correlates to which action in the UI?”</a:t>
            </a:r>
            <a:br>
              <a:rPr lang="en-US" dirty="0"/>
            </a:br>
            <a:r>
              <a:rPr lang="en-US" dirty="0"/>
              <a:t>Built into the Requirements Guide is a rundown of primary methods to make the cloud plugin function. This should become its own set of guides.</a:t>
            </a:r>
            <a:br>
              <a:rPr lang="en-US" dirty="0"/>
            </a:br>
            <a:endParaRPr lang="en-US" dirty="0"/>
          </a:p>
          <a:p>
            <a:r>
              <a:rPr lang="en-US" b="1" dirty="0"/>
              <a:t>General Documentation</a:t>
            </a:r>
            <a:br>
              <a:rPr lang="en-US" b="1" dirty="0"/>
            </a:br>
            <a:r>
              <a:rPr lang="en-US" dirty="0"/>
              <a:t>Current plugin documentation can be found at </a:t>
            </a:r>
            <a:r>
              <a:rPr lang="en-US" dirty="0">
                <a:hlinkClick r:id="rId3"/>
              </a:rPr>
              <a:t>https://developer.morpheusdata.com</a:t>
            </a:r>
            <a:r>
              <a:rPr lang="en-US" u="sng" dirty="0"/>
              <a:t>/docs</a:t>
            </a:r>
            <a:r>
              <a:rPr lang="en-US" dirty="0"/>
              <a:t>. We are working on step-by-step documentation for: </a:t>
            </a:r>
            <a:endParaRPr lang="en-US" b="1" dirty="0"/>
          </a:p>
          <a:p>
            <a:pPr lvl="1"/>
            <a:r>
              <a:rPr lang="en-US" dirty="0"/>
              <a:t>Getting started, development environment, building, compiling, deploying.</a:t>
            </a:r>
          </a:p>
          <a:p>
            <a:pPr lvl="1"/>
            <a:r>
              <a:rPr lang="en-US" dirty="0"/>
              <a:t>Plugin core mechanisms &amp; examples: contexts, services, data services, http helpers, routing etc.</a:t>
            </a:r>
          </a:p>
          <a:p>
            <a:pPr marL="228600" lvl="1" indent="0">
              <a:buNone/>
            </a:pPr>
            <a:endParaRPr lang="en-US" dirty="0"/>
          </a:p>
          <a:p>
            <a:r>
              <a:rPr lang="en-US" b="1" dirty="0"/>
              <a:t>Video Content</a:t>
            </a:r>
            <a:br>
              <a:rPr lang="en-US" b="1" dirty="0"/>
            </a:br>
            <a:r>
              <a:rPr lang="en-US" dirty="0"/>
              <a:t>Currently there are 3 plugin related videos on the YouTube channel. These need to be expanded to domain-specific walkthroughs:</a:t>
            </a:r>
          </a:p>
          <a:p>
            <a:pPr lvl="1"/>
            <a:r>
              <a:rPr lang="en-US" dirty="0">
                <a:hlinkClick r:id="rId4"/>
              </a:rPr>
              <a:t>https://www.youtube.com/watch?v=HLkQmPOXfS0&amp;t=12s</a:t>
            </a:r>
            <a:endParaRPr lang="en-US" dirty="0"/>
          </a:p>
          <a:p>
            <a:pPr lvl="1"/>
            <a:r>
              <a:rPr lang="en-US" dirty="0">
                <a:hlinkClick r:id="rId5"/>
              </a:rPr>
              <a:t>https://www.youtube.com/watch?v=59qWW9dYHtY&amp;t=861s</a:t>
            </a:r>
            <a:endParaRPr lang="en-US" dirty="0"/>
          </a:p>
          <a:p>
            <a:pPr lvl="1"/>
            <a:r>
              <a:rPr lang="en-US" dirty="0">
                <a:hlinkClick r:id="rId6"/>
              </a:rPr>
              <a:t>https://www.youtube.com/watch?v=_P-38dqBkIA&amp;t=2158s</a:t>
            </a:r>
            <a:endParaRPr lang="en-US" dirty="0"/>
          </a:p>
          <a:p>
            <a:pPr lvl="1"/>
            <a:endParaRPr lang="en-US" dirty="0"/>
          </a:p>
          <a:p>
            <a:r>
              <a:rPr lang="en-US" b="1" dirty="0"/>
              <a:t>ILT Filler Chapters</a:t>
            </a:r>
            <a:br>
              <a:rPr lang="en-US" b="1" dirty="0"/>
            </a:br>
            <a:r>
              <a:rPr lang="en-US" dirty="0"/>
              <a:t>At times, ILT classes may finish early, depending on the group. Optional content chapters may be used to fill up the time. There has been much interest in training material for plugins, so, content chapters on dashboard and tab plugins would be a good idea.</a:t>
            </a:r>
          </a:p>
        </p:txBody>
      </p:sp>
    </p:spTree>
    <p:extLst>
      <p:ext uri="{BB962C8B-B14F-4D97-AF65-F5344CB8AC3E}">
        <p14:creationId xmlns:p14="http://schemas.microsoft.com/office/powerpoint/2010/main" val="1548856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HPE STANDARD 16X9 WHITE TEMPLATE" val="bi2XI8Oj"/>
  <p:tag name="ARTICULATE_SLIDE_COUNT" val="13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HPE Standard 16x9 White Template">
  <a:themeElements>
    <a:clrScheme name="HPE">
      <a:dk1>
        <a:sysClr val="windowText" lastClr="000000"/>
      </a:dk1>
      <a:lt1>
        <a:sysClr val="window" lastClr="FFFFFF"/>
      </a:lt1>
      <a:dk2>
        <a:srgbClr val="C6C6C2"/>
      </a:dk2>
      <a:lt2>
        <a:srgbClr val="787871"/>
      </a:lt2>
      <a:accent1>
        <a:srgbClr val="0D5265"/>
      </a:accent1>
      <a:accent2>
        <a:srgbClr val="7FF9E2"/>
      </a:accent2>
      <a:accent3>
        <a:srgbClr val="7630EA"/>
      </a:accent3>
      <a:accent4>
        <a:srgbClr val="C140FF"/>
      </a:accent4>
      <a:accent5>
        <a:srgbClr val="FF8300"/>
      </a:accent5>
      <a:accent6>
        <a:srgbClr val="FEC901"/>
      </a:accent6>
      <a:hlink>
        <a:srgbClr val="000000"/>
      </a:hlink>
      <a:folHlink>
        <a:srgbClr val="000000"/>
      </a:folHlink>
    </a:clrScheme>
    <a:fontScheme name="MetricHPE">
      <a:majorFont>
        <a:latin typeface="MetricHPE"/>
        <a:ea typeface=""/>
        <a:cs typeface=""/>
      </a:majorFont>
      <a:minorFont>
        <a:latin typeface="MetricH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noFill/>
        <a:ln w="57150">
          <a:solidFill>
            <a:schemeClr val="accent1"/>
          </a:solidFill>
        </a:ln>
      </a:spPr>
      <a:bodyPr tIns="91440" bIns="91440"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571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w="57150">
          <a:noFill/>
          <a:miter lim="800000"/>
        </a:ln>
      </a:spPr>
      <a:bodyPr wrap="square" lIns="90000" tIns="90000" rIns="90000" bIns="90000" rtlCol="0" anchor="ctr" anchorCtr="0">
        <a:noAutofit/>
      </a:bodyPr>
      <a:lstStyle>
        <a:defPPr marL="0" indent="0" algn="ctr">
          <a:lnSpc>
            <a:spcPct val="90000"/>
          </a:lnSpc>
          <a:spcBef>
            <a:spcPts val="400"/>
          </a:spcBef>
          <a:buFont typeface="MetricHPE" panose="020B0503030202060203" pitchFamily="34" charset="0"/>
          <a:buNone/>
          <a:defRPr dirty="0" err="1" smtClean="0"/>
        </a:defPPr>
      </a:lstStyle>
    </a:txDef>
  </a:objectDefaults>
  <a:extraClrSchemeLst/>
  <a:custClrLst>
    <a:custClr name="HPE Green">
      <a:srgbClr val="01A982"/>
    </a:custClr>
    <a:custClr name="Medium Blue">
      <a:srgbClr val="32DAC8"/>
    </a:custClr>
    <a:custClr name="Light Gray">
      <a:srgbClr val="C6C9CA"/>
    </a:custClr>
    <a:custClr name="Dark Gray">
      <a:srgbClr val="808285"/>
    </a:custClr>
  </a:custClrLst>
  <a:extLst>
    <a:ext uri="{05A4C25C-085E-4340-85A3-A5531E510DB2}">
      <thm15:themeFamily xmlns:thm15="http://schemas.microsoft.com/office/thememl/2012/main" name="Support-TOI-Template" id="{8AD9DE5F-95C3-B740-A280-4452AFDD70DE}" vid="{946875E6-D1F4-2D44-BD1A-127E64290B9F}"/>
    </a:ext>
  </a:extLst>
</a:theme>
</file>

<file path=ppt/theme/theme2.xml><?xml version="1.0" encoding="utf-8"?>
<a:theme xmlns:a="http://schemas.openxmlformats.org/drawingml/2006/main" name="Office Theme">
  <a:themeElements>
    <a:clrScheme name="HPE Spring 2019">
      <a:dk1>
        <a:sysClr val="windowText" lastClr="000000"/>
      </a:dk1>
      <a:lt1>
        <a:sysClr val="window" lastClr="FFFFFF"/>
      </a:lt1>
      <a:dk2>
        <a:srgbClr val="C6C6C2"/>
      </a:dk2>
      <a:lt2>
        <a:srgbClr val="787871"/>
      </a:lt2>
      <a:accent1>
        <a:srgbClr val="0D5265"/>
      </a:accent1>
      <a:accent2>
        <a:srgbClr val="7FF9E2"/>
      </a:accent2>
      <a:accent3>
        <a:srgbClr val="7630EA"/>
      </a:accent3>
      <a:accent4>
        <a:srgbClr val="C140FF"/>
      </a:accent4>
      <a:accent5>
        <a:srgbClr val="FF8300"/>
      </a:accent5>
      <a:accent6>
        <a:srgbClr val="FEC901"/>
      </a:accent6>
      <a:hlink>
        <a:srgbClr val="01A982"/>
      </a:hlink>
      <a:folHlink>
        <a:srgbClr val="01A982"/>
      </a:folHlink>
    </a:clrScheme>
    <a:fontScheme name="HPE Standard">
      <a:majorFont>
        <a:latin typeface="MetricHPE"/>
        <a:ea typeface=""/>
        <a:cs typeface=""/>
      </a:majorFont>
      <a:minorFont>
        <a:latin typeface="MetricH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9050">
          <a:solidFill>
            <a:schemeClr val="accent1"/>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HPE Green">
      <a:srgbClr val="01A982"/>
    </a:custClr>
    <a:custClr name="Medium Blue">
      <a:srgbClr val="32DAC8"/>
    </a:custClr>
    <a:custClr name="Light Gray">
      <a:srgbClr val="C6C9CA"/>
    </a:custClr>
    <a:custClr name="Dark Gray">
      <a:srgbClr val="80828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PE Spring 2019">
      <a:dk1>
        <a:sysClr val="windowText" lastClr="000000"/>
      </a:dk1>
      <a:lt1>
        <a:sysClr val="window" lastClr="FFFFFF"/>
      </a:lt1>
      <a:dk2>
        <a:srgbClr val="C6C6C2"/>
      </a:dk2>
      <a:lt2>
        <a:srgbClr val="787871"/>
      </a:lt2>
      <a:accent1>
        <a:srgbClr val="0D5265"/>
      </a:accent1>
      <a:accent2>
        <a:srgbClr val="7FF9E2"/>
      </a:accent2>
      <a:accent3>
        <a:srgbClr val="7630EA"/>
      </a:accent3>
      <a:accent4>
        <a:srgbClr val="C140FF"/>
      </a:accent4>
      <a:accent5>
        <a:srgbClr val="FF8300"/>
      </a:accent5>
      <a:accent6>
        <a:srgbClr val="FEC901"/>
      </a:accent6>
      <a:hlink>
        <a:srgbClr val="01A982"/>
      </a:hlink>
      <a:folHlink>
        <a:srgbClr val="01A982"/>
      </a:folHlink>
    </a:clrScheme>
    <a:fontScheme name="HPE Standard">
      <a:majorFont>
        <a:latin typeface="MetricHPE"/>
        <a:ea typeface=""/>
        <a:cs typeface=""/>
      </a:majorFont>
      <a:minorFont>
        <a:latin typeface="MetricH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9050">
          <a:solidFill>
            <a:schemeClr val="accent1"/>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HPE Green">
      <a:srgbClr val="01A982"/>
    </a:custClr>
    <a:custClr name="Medium Blue">
      <a:srgbClr val="32DAC8"/>
    </a:custClr>
    <a:custClr name="Light Gray">
      <a:srgbClr val="C6C9CA"/>
    </a:custClr>
    <a:custClr name="Dark Gray">
      <a:srgbClr val="808285"/>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2bce95d-b83a-4413-bb25-8e36f1582669">
      <Terms xmlns="http://schemas.microsoft.com/office/infopath/2007/PartnerControls"/>
    </lcf76f155ced4ddcb4097134ff3c332f>
    <TaxCatchAll xmlns="64a77ac4-5063-43af-a186-a1a0c6b64036"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AA181B837010A4198E56055DC5BEAA1" ma:contentTypeVersion="20" ma:contentTypeDescription="Ein neues Dokument erstellen." ma:contentTypeScope="" ma:versionID="81fe66100cd1c8b24eb0e662fee8aa0e">
  <xsd:schema xmlns:xsd="http://www.w3.org/2001/XMLSchema" xmlns:xs="http://www.w3.org/2001/XMLSchema" xmlns:p="http://schemas.microsoft.com/office/2006/metadata/properties" xmlns:ns1="http://schemas.microsoft.com/sharepoint/v3" xmlns:ns2="a2bce95d-b83a-4413-bb25-8e36f1582669" xmlns:ns3="64a77ac4-5063-43af-a186-a1a0c6b64036" targetNamespace="http://schemas.microsoft.com/office/2006/metadata/properties" ma:root="true" ma:fieldsID="7b736577b1b9ac6f37b8da53b3f11e4d" ns1:_="" ns2:_="" ns3:_="">
    <xsd:import namespace="http://schemas.microsoft.com/sharepoint/v3"/>
    <xsd:import namespace="a2bce95d-b83a-4413-bb25-8e36f1582669"/>
    <xsd:import namespace="64a77ac4-5063-43af-a186-a1a0c6b640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Eigenschaften der einheitlichen Compliancerichtlinie" ma:hidden="true" ma:internalName="_ip_UnifiedCompliancePolicyProperties">
      <xsd:simpleType>
        <xsd:restriction base="dms:Note"/>
      </xsd:simpleType>
    </xsd:element>
    <xsd:element name="_ip_UnifiedCompliancePolicyUIAction" ma:index="27"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bce95d-b83a-4413-bb25-8e36f15826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d2755059-8a9f-4422-a491-e8066824d5f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a77ac4-5063-43af-a186-a1a0c6b64036" elementFormDefault="qualified">
    <xsd:import namespace="http://schemas.microsoft.com/office/2006/documentManagement/types"/>
    <xsd:import namespace="http://schemas.microsoft.com/office/infopath/2007/PartnerControls"/>
    <xsd:element name="SharedWithUsers" ma:index="15"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c910383e-a387-4ffa-aaa6-803d44b15bba}" ma:internalName="TaxCatchAll" ma:showField="CatchAllData" ma:web="64a77ac4-5063-43af-a186-a1a0c6b640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F0EC04-B9FB-4617-ADAB-C9A4141DD7D4}">
  <ds:schemaRefs>
    <ds:schemaRef ds:uri="http://purl.org/dc/elements/1.1/"/>
    <ds:schemaRef ds:uri="http://purl.org/dc/terms/"/>
    <ds:schemaRef ds:uri="http://schemas.openxmlformats.org/package/2006/metadata/core-properties"/>
    <ds:schemaRef ds:uri="f3d85bd7-d1d3-41e8-b860-cdee8f64d588"/>
    <ds:schemaRef ds:uri="3e58bfb9-0c92-4673-9c15-fa6768541813"/>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purl.org/dc/dcmitype/"/>
    <ds:schemaRef ds:uri="a2bce95d-b83a-4413-bb25-8e36f1582669"/>
    <ds:schemaRef ds:uri="64a77ac4-5063-43af-a186-a1a0c6b64036"/>
    <ds:schemaRef ds:uri="http://schemas.microsoft.com/sharepoint/v3"/>
  </ds:schemaRefs>
</ds:datastoreItem>
</file>

<file path=customXml/itemProps2.xml><?xml version="1.0" encoding="utf-8"?>
<ds:datastoreItem xmlns:ds="http://schemas.openxmlformats.org/officeDocument/2006/customXml" ds:itemID="{0C9C4D1A-7BA5-4750-9350-A8428AD88379}">
  <ds:schemaRefs>
    <ds:schemaRef ds:uri="http://schemas.microsoft.com/sharepoint/v3/contenttype/forms"/>
  </ds:schemaRefs>
</ds:datastoreItem>
</file>

<file path=customXml/itemProps3.xml><?xml version="1.0" encoding="utf-8"?>
<ds:datastoreItem xmlns:ds="http://schemas.openxmlformats.org/officeDocument/2006/customXml" ds:itemID="{B5BD3041-584C-4FC0-9B96-2FF431D9B7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2bce95d-b83a-4413-bb25-8e36f1582669"/>
    <ds:schemaRef ds:uri="64a77ac4-5063-43af-a186-a1a0c6b640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HPE Standard 16x9 White Template</Template>
  <TotalTime>2712</TotalTime>
  <Words>1597</Words>
  <Application>Microsoft Office PowerPoint</Application>
  <PresentationFormat>Widescreen</PresentationFormat>
  <Paragraphs>124</Paragraphs>
  <Slides>8</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MetricHPE</vt:lpstr>
      <vt:lpstr>Arial</vt:lpstr>
      <vt:lpstr>HPE Standard 16x9 White Template</vt:lpstr>
      <vt:lpstr>HPE Morpheus Plugin Program: Overview</vt:lpstr>
      <vt:lpstr>Confidential Disclosure Agreement</vt:lpstr>
      <vt:lpstr>Table of Contents</vt:lpstr>
      <vt:lpstr>Introduction</vt:lpstr>
      <vt:lpstr>HPE Morpheus Plugin Program Focus Areas</vt:lpstr>
      <vt:lpstr>Plugins In Circulation</vt:lpstr>
      <vt:lpstr>Program Admin</vt:lpstr>
      <vt:lpstr>Plugin Enablement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Martez Reed</dc:creator>
  <cp:keywords/>
  <dc:description>Updated: July 15th, 2024</dc:description>
  <cp:lastModifiedBy>Neil Van Rensburg</cp:lastModifiedBy>
  <cp:revision>14</cp:revision>
  <dcterms:created xsi:type="dcterms:W3CDTF">2024-10-17T16:58:59Z</dcterms:created>
  <dcterms:modified xsi:type="dcterms:W3CDTF">2025-04-04T10:48:50Z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857D04B3-5A32-40E0-A1FB-A10823ECA2DD</vt:lpwstr>
  </property>
  <property fmtid="{D5CDD505-2E9C-101B-9397-08002B2CF9AE}" pid="3" name="ArticulatePath">
    <vt:lpwstr>Presentation1</vt:lpwstr>
  </property>
  <property fmtid="{D5CDD505-2E9C-101B-9397-08002B2CF9AE}" pid="4" name="ContentTypeId">
    <vt:lpwstr>0x010100EAA181B837010A4198E56055DC5BEAA1</vt:lpwstr>
  </property>
  <property fmtid="{D5CDD505-2E9C-101B-9397-08002B2CF9AE}" pid="5" name="Checked by">
    <vt:lpwstr>Tyler Johnson</vt:lpwstr>
  </property>
  <property fmtid="{D5CDD505-2E9C-101B-9397-08002B2CF9AE}" pid="6" name="MediaServiceImageTags">
    <vt:lpwstr/>
  </property>
</Properties>
</file>